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5" autoAdjust="0"/>
    <p:restoredTop sz="96271" autoAdjust="0"/>
  </p:normalViewPr>
  <p:slideViewPr>
    <p:cSldViewPr>
      <p:cViewPr varScale="1">
        <p:scale>
          <a:sx n="122" d="100"/>
          <a:sy n="122" d="100"/>
        </p:scale>
        <p:origin x="2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9/11/2017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‹n.›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12977"/>
              </p:ext>
            </p:extLst>
          </p:nvPr>
        </p:nvGraphicFramePr>
        <p:xfrm>
          <a:off x="152400" y="152400"/>
          <a:ext cx="8839200" cy="66446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564736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Write directly to the canvas…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Or use the post-it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™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note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…or both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7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62639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52528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2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27305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2050" y="21590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2743200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81625" y="15240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7" cstate="print"/>
          <a:srcRect l="11171"/>
          <a:stretch>
            <a:fillRect/>
          </a:stretch>
        </p:blipFill>
        <p:spPr bwMode="auto">
          <a:xfrm>
            <a:off x="4633912" y="53705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8" cstate="print"/>
          <a:srcRect b="6728"/>
          <a:stretch>
            <a:fillRect/>
          </a:stretch>
        </p:blipFill>
        <p:spPr bwMode="auto">
          <a:xfrm>
            <a:off x="1918995" y="28352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78812" y="16510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0650" y="18732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1" cstate="print"/>
          <a:srcRect t="8025" r="6839"/>
          <a:stretch>
            <a:fillRect/>
          </a:stretch>
        </p:blipFill>
        <p:spPr bwMode="auto">
          <a:xfrm>
            <a:off x="138112" y="5410200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8" name="Group 247"/>
          <p:cNvGrpSpPr/>
          <p:nvPr/>
        </p:nvGrpSpPr>
        <p:grpSpPr>
          <a:xfrm>
            <a:off x="3817937" y="2176053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post-it™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63</Words>
  <Application>Microsoft Macintosh PowerPoint</Application>
  <PresentationFormat>Presentazione su schermo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Bradley Hand ITC</vt:lpstr>
      <vt:lpstr>Calibri</vt:lpstr>
      <vt:lpstr>Comic Sans MS</vt:lpstr>
      <vt:lpstr>Arial</vt:lpstr>
      <vt:lpstr>Office Theme</vt:lpstr>
      <vt:lpstr>Presentazione di PowerPoint</vt:lpstr>
    </vt:vector>
  </TitlesOfParts>
  <Company>World Vision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Utente di Microsoft Office</cp:lastModifiedBy>
  <cp:revision>48</cp:revision>
  <dcterms:created xsi:type="dcterms:W3CDTF">2011-03-15T01:24:59Z</dcterms:created>
  <dcterms:modified xsi:type="dcterms:W3CDTF">2017-11-09T14:28:25Z</dcterms:modified>
</cp:coreProperties>
</file>