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1"/>
  </p:notesMasterIdLst>
  <p:sldIdLst>
    <p:sldId id="256" r:id="rId2"/>
    <p:sldId id="304" r:id="rId3"/>
    <p:sldId id="305" r:id="rId4"/>
    <p:sldId id="306" r:id="rId5"/>
    <p:sldId id="307" r:id="rId6"/>
    <p:sldId id="309" r:id="rId7"/>
    <p:sldId id="310" r:id="rId8"/>
    <p:sldId id="311" r:id="rId9"/>
    <p:sldId id="308" r:id="rId10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0C487-AE62-1246-8F6B-22269DA1A4F0}" v="5" dt="2022-01-21T14:12:09.2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02"/>
    <p:restoredTop sz="94595"/>
  </p:normalViewPr>
  <p:slideViewPr>
    <p:cSldViewPr>
      <p:cViewPr varScale="1">
        <p:scale>
          <a:sx n="137" d="100"/>
          <a:sy n="137" d="100"/>
        </p:scale>
        <p:origin x="72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ja Marošek" userId="f11b72487cba192e" providerId="LiveId" clId="{CC20C487-AE62-1246-8F6B-22269DA1A4F0}"/>
    <pc:docChg chg="custSel modSld">
      <pc:chgData name="Julija Marošek" userId="f11b72487cba192e" providerId="LiveId" clId="{CC20C487-AE62-1246-8F6B-22269DA1A4F0}" dt="2022-01-21T14:14:47.774" v="482" actId="113"/>
      <pc:docMkLst>
        <pc:docMk/>
      </pc:docMkLst>
      <pc:sldChg chg="modSp mod">
        <pc:chgData name="Julija Marošek" userId="f11b72487cba192e" providerId="LiveId" clId="{CC20C487-AE62-1246-8F6B-22269DA1A4F0}" dt="2022-01-21T14:02:21.246" v="2" actId="6549"/>
        <pc:sldMkLst>
          <pc:docMk/>
          <pc:sldMk cId="486930033" sldId="304"/>
        </pc:sldMkLst>
        <pc:spChg chg="mod">
          <ac:chgData name="Julija Marošek" userId="f11b72487cba192e" providerId="LiveId" clId="{CC20C487-AE62-1246-8F6B-22269DA1A4F0}" dt="2022-01-21T14:02:21.246" v="2" actId="6549"/>
          <ac:spMkLst>
            <pc:docMk/>
            <pc:sldMk cId="486930033" sldId="304"/>
            <ac:spMk id="2" creationId="{5B4FD36B-CABB-354C-8113-70F82267C2E2}"/>
          </ac:spMkLst>
        </pc:spChg>
      </pc:sldChg>
      <pc:sldChg chg="modSp mod">
        <pc:chgData name="Julija Marošek" userId="f11b72487cba192e" providerId="LiveId" clId="{CC20C487-AE62-1246-8F6B-22269DA1A4F0}" dt="2022-01-21T14:09:57.699" v="5" actId="113"/>
        <pc:sldMkLst>
          <pc:docMk/>
          <pc:sldMk cId="1185917861" sldId="305"/>
        </pc:sldMkLst>
        <pc:spChg chg="mod">
          <ac:chgData name="Julija Marošek" userId="f11b72487cba192e" providerId="LiveId" clId="{CC20C487-AE62-1246-8F6B-22269DA1A4F0}" dt="2022-01-21T14:09:57.699" v="5" actId="113"/>
          <ac:spMkLst>
            <pc:docMk/>
            <pc:sldMk cId="1185917861" sldId="305"/>
            <ac:spMk id="2" creationId="{FB897E7C-6842-F34B-91BC-640BE6D47E77}"/>
          </ac:spMkLst>
        </pc:spChg>
      </pc:sldChg>
      <pc:sldChg chg="modSp mod">
        <pc:chgData name="Julija Marošek" userId="f11b72487cba192e" providerId="LiveId" clId="{CC20C487-AE62-1246-8F6B-22269DA1A4F0}" dt="2022-01-21T14:10:07.743" v="6" actId="14100"/>
        <pc:sldMkLst>
          <pc:docMk/>
          <pc:sldMk cId="79375818" sldId="306"/>
        </pc:sldMkLst>
        <pc:spChg chg="mod">
          <ac:chgData name="Julija Marošek" userId="f11b72487cba192e" providerId="LiveId" clId="{CC20C487-AE62-1246-8F6B-22269DA1A4F0}" dt="2022-01-21T14:10:07.743" v="6" actId="14100"/>
          <ac:spMkLst>
            <pc:docMk/>
            <pc:sldMk cId="79375818" sldId="306"/>
            <ac:spMk id="2" creationId="{D4A0D81A-C323-7C40-84E9-EEAE15D852BE}"/>
          </ac:spMkLst>
        </pc:spChg>
      </pc:sldChg>
      <pc:sldChg chg="modSp mod">
        <pc:chgData name="Julija Marošek" userId="f11b72487cba192e" providerId="LiveId" clId="{CC20C487-AE62-1246-8F6B-22269DA1A4F0}" dt="2022-01-21T14:14:47.774" v="482" actId="113"/>
        <pc:sldMkLst>
          <pc:docMk/>
          <pc:sldMk cId="2022506226" sldId="308"/>
        </pc:sldMkLst>
        <pc:spChg chg="mod">
          <ac:chgData name="Julija Marošek" userId="f11b72487cba192e" providerId="LiveId" clId="{CC20C487-AE62-1246-8F6B-22269DA1A4F0}" dt="2022-01-21T14:14:47.774" v="482" actId="113"/>
          <ac:spMkLst>
            <pc:docMk/>
            <pc:sldMk cId="2022506226" sldId="308"/>
            <ac:spMk id="2" creationId="{1E448FD4-4A8A-6442-9B4B-15473B50C0B4}"/>
          </ac:spMkLst>
        </pc:spChg>
      </pc:sldChg>
      <pc:sldChg chg="modSp mod">
        <pc:chgData name="Julija Marošek" userId="f11b72487cba192e" providerId="LiveId" clId="{CC20C487-AE62-1246-8F6B-22269DA1A4F0}" dt="2022-01-21T14:12:38.419" v="164" actId="20577"/>
        <pc:sldMkLst>
          <pc:docMk/>
          <pc:sldMk cId="633169876" sldId="309"/>
        </pc:sldMkLst>
        <pc:spChg chg="mod">
          <ac:chgData name="Julija Marošek" userId="f11b72487cba192e" providerId="LiveId" clId="{CC20C487-AE62-1246-8F6B-22269DA1A4F0}" dt="2022-01-21T14:12:38.419" v="164" actId="20577"/>
          <ac:spMkLst>
            <pc:docMk/>
            <pc:sldMk cId="633169876" sldId="309"/>
            <ac:spMk id="2" creationId="{6E741E40-662A-4948-BD85-23D6031E3A4D}"/>
          </ac:spMkLst>
        </pc:spChg>
        <pc:spChg chg="mod">
          <ac:chgData name="Julija Marošek" userId="f11b72487cba192e" providerId="LiveId" clId="{CC20C487-AE62-1246-8F6B-22269DA1A4F0}" dt="2022-01-21T14:11:17.710" v="49" actId="20577"/>
          <ac:spMkLst>
            <pc:docMk/>
            <pc:sldMk cId="633169876" sldId="309"/>
            <ac:spMk id="4" creationId="{AAB2077E-7068-9B49-BF9D-2C4B64A97846}"/>
          </ac:spMkLst>
        </pc:spChg>
        <pc:spChg chg="mod">
          <ac:chgData name="Julija Marošek" userId="f11b72487cba192e" providerId="LiveId" clId="{CC20C487-AE62-1246-8F6B-22269DA1A4F0}" dt="2022-01-21T14:10:50.178" v="33" actId="20577"/>
          <ac:spMkLst>
            <pc:docMk/>
            <pc:sldMk cId="633169876" sldId="309"/>
            <ac:spMk id="5" creationId="{8B97A832-08C5-6D47-ADD2-603AE1047A07}"/>
          </ac:spMkLst>
        </pc:spChg>
      </pc:sldChg>
      <pc:sldChg chg="modSp mod">
        <pc:chgData name="Julija Marošek" userId="f11b72487cba192e" providerId="LiveId" clId="{CC20C487-AE62-1246-8F6B-22269DA1A4F0}" dt="2022-01-21T14:11:39.422" v="55" actId="113"/>
        <pc:sldMkLst>
          <pc:docMk/>
          <pc:sldMk cId="3799989627" sldId="310"/>
        </pc:sldMkLst>
        <pc:spChg chg="mod">
          <ac:chgData name="Julija Marošek" userId="f11b72487cba192e" providerId="LiveId" clId="{CC20C487-AE62-1246-8F6B-22269DA1A4F0}" dt="2022-01-21T14:11:39.422" v="55" actId="113"/>
          <ac:spMkLst>
            <pc:docMk/>
            <pc:sldMk cId="3799989627" sldId="310"/>
            <ac:spMk id="2" creationId="{8B21F564-4CB8-D04F-A2D0-30DCA0FB5AB4}"/>
          </ac:spMkLst>
        </pc:spChg>
        <pc:spChg chg="mod">
          <ac:chgData name="Julija Marošek" userId="f11b72487cba192e" providerId="LiveId" clId="{CC20C487-AE62-1246-8F6B-22269DA1A4F0}" dt="2022-01-21T14:11:22.261" v="53" actId="20577"/>
          <ac:spMkLst>
            <pc:docMk/>
            <pc:sldMk cId="3799989627" sldId="310"/>
            <ac:spMk id="4" creationId="{2C0A6E43-FF22-A44A-B3F4-192B6CBDDD4F}"/>
          </ac:spMkLst>
        </pc:spChg>
      </pc:sldChg>
      <pc:sldChg chg="modSp mod">
        <pc:chgData name="Julija Marošek" userId="f11b72487cba192e" providerId="LiveId" clId="{CC20C487-AE62-1246-8F6B-22269DA1A4F0}" dt="2022-01-21T14:12:58.110" v="190" actId="20577"/>
        <pc:sldMkLst>
          <pc:docMk/>
          <pc:sldMk cId="1029772199" sldId="311"/>
        </pc:sldMkLst>
        <pc:spChg chg="mod">
          <ac:chgData name="Julija Marošek" userId="f11b72487cba192e" providerId="LiveId" clId="{CC20C487-AE62-1246-8F6B-22269DA1A4F0}" dt="2022-01-21T14:12:58.110" v="190" actId="20577"/>
          <ac:spMkLst>
            <pc:docMk/>
            <pc:sldMk cId="1029772199" sldId="311"/>
            <ac:spMk id="2" creationId="{B011576B-295B-8F46-BC05-B28DFE119910}"/>
          </ac:spMkLst>
        </pc:spChg>
        <pc:spChg chg="mod">
          <ac:chgData name="Julija Marošek" userId="f11b72487cba192e" providerId="LiveId" clId="{CC20C487-AE62-1246-8F6B-22269DA1A4F0}" dt="2022-01-21T14:12:48.464" v="167" actId="20577"/>
          <ac:spMkLst>
            <pc:docMk/>
            <pc:sldMk cId="1029772199" sldId="311"/>
            <ac:spMk id="4" creationId="{8CAAEDFF-DB23-4E4E-9424-D89524B9C6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3633C-07D5-144E-A620-60235DE16C54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0B3CD-B5C5-A742-AD10-4C0A2808BF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74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60B3CD-B5C5-A742-AD10-4C0A2808BF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04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18" Type="http://schemas.openxmlformats.org/officeDocument/2006/relationships/image" Target="../media/image22.wmf"/><Relationship Id="rId3" Type="http://schemas.openxmlformats.org/officeDocument/2006/relationships/image" Target="../media/image7.wmf"/><Relationship Id="rId21" Type="http://schemas.openxmlformats.org/officeDocument/2006/relationships/image" Target="../media/image25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20" Type="http://schemas.openxmlformats.org/officeDocument/2006/relationships/image" Target="../media/image24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23" Type="http://schemas.openxmlformats.org/officeDocument/2006/relationships/image" Target="../media/image27.wmf"/><Relationship Id="rId10" Type="http://schemas.openxmlformats.org/officeDocument/2006/relationships/image" Target="../media/image14.wmf"/><Relationship Id="rId19" Type="http://schemas.openxmlformats.org/officeDocument/2006/relationships/image" Target="../media/image23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Relationship Id="rId22" Type="http://schemas.openxmlformats.org/officeDocument/2006/relationships/image" Target="../media/image26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0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17296"/>
            <a:ext cx="9143995" cy="461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hteck 14"/>
          <p:cNvSpPr/>
          <p:nvPr userDrawn="1"/>
        </p:nvSpPr>
        <p:spPr>
          <a:xfrm>
            <a:off x="0" y="3363838"/>
            <a:ext cx="9144000" cy="17796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44821" y="3643430"/>
            <a:ext cx="123356" cy="200453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83568" y="4170221"/>
            <a:ext cx="245126" cy="25158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712670" y="4741097"/>
            <a:ext cx="157536" cy="17264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062020" y="3549302"/>
            <a:ext cx="7754912" cy="429935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Meeting </a:t>
            </a:r>
            <a:r>
              <a:rPr lang="en-GB" noProof="0" dirty="0" err="1"/>
              <a:t>xy</a:t>
            </a:r>
            <a:br>
              <a:rPr lang="en-GB" noProof="0" dirty="0"/>
            </a:br>
            <a:r>
              <a:rPr lang="en-GB" noProof="0" dirty="0"/>
              <a:t>Place | DD Month YYYY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062020" y="4098449"/>
            <a:ext cx="7754912" cy="53469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062020" y="4730670"/>
            <a:ext cx="7754912" cy="206993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56DC832-F24C-EB4E-845E-5D93B362D0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50930"/>
            <a:ext cx="1800200" cy="77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33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964904"/>
            <a:ext cx="2475058" cy="13636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11920"/>
            <a:ext cx="6639478" cy="514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2" y="964905"/>
            <a:ext cx="5903987" cy="136362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2472070"/>
            <a:ext cx="8542338" cy="1650705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0831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11920"/>
            <a:ext cx="6533153" cy="514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964904"/>
            <a:ext cx="2475058" cy="13636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7" y="964905"/>
            <a:ext cx="5903987" cy="136362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2472070"/>
            <a:ext cx="8542338" cy="1650705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22489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3" y="1299824"/>
            <a:ext cx="1" cy="35884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70074" y="731689"/>
            <a:ext cx="279084" cy="4477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4" y="111921"/>
            <a:ext cx="6998239" cy="5145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 overview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34648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5" y="2045460"/>
            <a:ext cx="1" cy="35884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5" y="2791096"/>
            <a:ext cx="1" cy="35884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5" y="4282366"/>
            <a:ext cx="1" cy="35884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5" y="3536731"/>
            <a:ext cx="1" cy="35884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60457" y="4679724"/>
            <a:ext cx="311543" cy="343298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09453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284258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359063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433868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1717220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2472123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322702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398192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14767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3808767"/>
            <a:ext cx="0" cy="136071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6" y="1483243"/>
            <a:ext cx="2617" cy="16360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92916" y="707766"/>
            <a:ext cx="279084" cy="44778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4" y="111921"/>
            <a:ext cx="6998239" cy="5145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3899999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270023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703147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073171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067969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60" y="2437994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91685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6" y="2055890"/>
            <a:ext cx="2617" cy="14862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6" y="-152854"/>
            <a:ext cx="2617" cy="16360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3899999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270023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703147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073171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067969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60" y="2437994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4463144"/>
            <a:ext cx="0" cy="136071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366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60457" y="4679724"/>
            <a:ext cx="311543" cy="343298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3091040"/>
            <a:ext cx="7096" cy="15886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6" y="-790834"/>
            <a:ext cx="2617" cy="163609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3262019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2632043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065167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435191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2429990"/>
            <a:ext cx="3924268" cy="1095867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60" y="1800014"/>
            <a:ext cx="3924267" cy="563043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387097"/>
            <a:ext cx="0" cy="136071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080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3" hasCustomPrompt="1"/>
          </p:nvPr>
        </p:nvSpPr>
        <p:spPr>
          <a:xfrm>
            <a:off x="294794" y="987574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26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915517" y="2612132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/>
          </p:cNvSpPr>
          <p:nvPr>
            <p:ph type="pic" sz="quarter" idx="15" hasCustomPrompt="1"/>
          </p:nvPr>
        </p:nvSpPr>
        <p:spPr>
          <a:xfrm>
            <a:off x="3532122" y="987574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8" name="Picture Placeholder 24"/>
          <p:cNvSpPr>
            <a:spLocks noGrp="1"/>
          </p:cNvSpPr>
          <p:nvPr>
            <p:ph type="pic" sz="quarter" idx="16" hasCustomPrompt="1"/>
          </p:nvPr>
        </p:nvSpPr>
        <p:spPr>
          <a:xfrm>
            <a:off x="5150984" y="2608255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/>
          </p:cNvSpPr>
          <p:nvPr>
            <p:ph type="pic" sz="quarter" idx="17" hasCustomPrompt="1"/>
          </p:nvPr>
        </p:nvSpPr>
        <p:spPr>
          <a:xfrm>
            <a:off x="6774213" y="987574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0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0864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3" hasCustomPrompt="1"/>
          </p:nvPr>
        </p:nvSpPr>
        <p:spPr>
          <a:xfrm>
            <a:off x="294794" y="987574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/>
          </p:cNvSpPr>
          <p:nvPr>
            <p:ph type="pic" sz="quarter" idx="15" hasCustomPrompt="1"/>
          </p:nvPr>
        </p:nvSpPr>
        <p:spPr>
          <a:xfrm>
            <a:off x="2339752" y="987574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/>
          </p:cNvSpPr>
          <p:nvPr>
            <p:ph type="pic" sz="quarter" idx="17" hasCustomPrompt="1"/>
          </p:nvPr>
        </p:nvSpPr>
        <p:spPr>
          <a:xfrm>
            <a:off x="4408934" y="987574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9" name="Picture Placeholder 24"/>
          <p:cNvSpPr>
            <a:spLocks noGrp="1"/>
          </p:cNvSpPr>
          <p:nvPr>
            <p:ph type="pic" sz="quarter" idx="18" hasCustomPrompt="1"/>
          </p:nvPr>
        </p:nvSpPr>
        <p:spPr>
          <a:xfrm>
            <a:off x="294794" y="2609181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0" name="Picture Placeholder 24"/>
          <p:cNvSpPr>
            <a:spLocks noGrp="1"/>
          </p:cNvSpPr>
          <p:nvPr>
            <p:ph type="pic" sz="quarter" idx="19" hasCustomPrompt="1"/>
          </p:nvPr>
        </p:nvSpPr>
        <p:spPr>
          <a:xfrm>
            <a:off x="2339752" y="2609181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1" name="Picture Placeholder 24"/>
          <p:cNvSpPr>
            <a:spLocks noGrp="1"/>
          </p:cNvSpPr>
          <p:nvPr>
            <p:ph type="pic" sz="quarter" idx="20" hasCustomPrompt="1"/>
          </p:nvPr>
        </p:nvSpPr>
        <p:spPr>
          <a:xfrm>
            <a:off x="4408934" y="2609181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2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6468020" y="987574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3" name="Picture Placeholder 24"/>
          <p:cNvSpPr>
            <a:spLocks noGrp="1"/>
          </p:cNvSpPr>
          <p:nvPr>
            <p:ph type="pic" sz="quarter" idx="22" hasCustomPrompt="1"/>
          </p:nvPr>
        </p:nvSpPr>
        <p:spPr>
          <a:xfrm>
            <a:off x="6468020" y="2609181"/>
            <a:ext cx="1620000" cy="16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5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2520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11920"/>
            <a:ext cx="6575683" cy="6596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300" baseline="0"/>
            </a:lvl1pPr>
          </a:lstStyle>
          <a:p>
            <a:r>
              <a:rPr lang="en-GB" noProof="0" dirty="0"/>
              <a:t>Specific Objectives, Output, </a:t>
            </a:r>
            <a:br>
              <a:rPr lang="en-GB" noProof="0" dirty="0"/>
            </a:br>
            <a:r>
              <a:rPr lang="en-GB" noProof="0" dirty="0"/>
              <a:t>Other icons - specific</a:t>
            </a:r>
          </a:p>
        </p:txBody>
      </p:sp>
      <p:pic>
        <p:nvPicPr>
          <p:cNvPr id="47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51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11920"/>
            <a:ext cx="6575683" cy="6596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300"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1</a:t>
            </a:r>
          </a:p>
        </p:txBody>
      </p:sp>
      <p:sp>
        <p:nvSpPr>
          <p:cNvPr id="196" name="AutoShape 7"/>
          <p:cNvSpPr>
            <a:spLocks noChangeAspect="1"/>
          </p:cNvSpPr>
          <p:nvPr userDrawn="1"/>
        </p:nvSpPr>
        <p:spPr bwMode="auto">
          <a:xfrm>
            <a:off x="3981060" y="266221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7" name="AutoShape 8"/>
          <p:cNvSpPr>
            <a:spLocks noChangeAspect="1"/>
          </p:cNvSpPr>
          <p:nvPr userDrawn="1"/>
        </p:nvSpPr>
        <p:spPr bwMode="auto">
          <a:xfrm>
            <a:off x="4353184" y="2662216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15" name="AutoShape 9"/>
          <p:cNvSpPr>
            <a:spLocks noChangeAspect="1"/>
          </p:cNvSpPr>
          <p:nvPr userDrawn="1"/>
        </p:nvSpPr>
        <p:spPr bwMode="auto">
          <a:xfrm>
            <a:off x="4688138" y="266221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16" name="AutoShape 10"/>
          <p:cNvSpPr>
            <a:spLocks noChangeAspect="1"/>
          </p:cNvSpPr>
          <p:nvPr userDrawn="1"/>
        </p:nvSpPr>
        <p:spPr bwMode="auto">
          <a:xfrm>
            <a:off x="1788386" y="2656636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17" name="AutoShape 11"/>
          <p:cNvSpPr>
            <a:spLocks noChangeAspect="1"/>
          </p:cNvSpPr>
          <p:nvPr userDrawn="1"/>
        </p:nvSpPr>
        <p:spPr bwMode="auto">
          <a:xfrm>
            <a:off x="2193599" y="2656636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22" name="AutoShape 12"/>
          <p:cNvSpPr>
            <a:spLocks noChangeAspect="1"/>
          </p:cNvSpPr>
          <p:nvPr userDrawn="1"/>
        </p:nvSpPr>
        <p:spPr bwMode="auto">
          <a:xfrm>
            <a:off x="2568407" y="2656636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24" name="AutoShape 13"/>
          <p:cNvSpPr>
            <a:spLocks noChangeAspect="1"/>
          </p:cNvSpPr>
          <p:nvPr userDrawn="1"/>
        </p:nvSpPr>
        <p:spPr bwMode="auto">
          <a:xfrm>
            <a:off x="2946278" y="2656636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25" name="AutoShape 14"/>
          <p:cNvSpPr>
            <a:spLocks noChangeAspect="1"/>
          </p:cNvSpPr>
          <p:nvPr userDrawn="1"/>
        </p:nvSpPr>
        <p:spPr bwMode="auto">
          <a:xfrm>
            <a:off x="3316812" y="2651056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26" name="AutoShape 15"/>
          <p:cNvSpPr>
            <a:spLocks noChangeAspect="1"/>
          </p:cNvSpPr>
          <p:nvPr userDrawn="1"/>
        </p:nvSpPr>
        <p:spPr bwMode="auto">
          <a:xfrm>
            <a:off x="5034618" y="2662216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28" name="AutoShape 16"/>
          <p:cNvSpPr>
            <a:spLocks noChangeAspect="1"/>
          </p:cNvSpPr>
          <p:nvPr userDrawn="1"/>
        </p:nvSpPr>
        <p:spPr bwMode="auto">
          <a:xfrm>
            <a:off x="5447780" y="264375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0" name="AutoShape 17"/>
          <p:cNvSpPr>
            <a:spLocks noChangeAspect="1"/>
          </p:cNvSpPr>
          <p:nvPr userDrawn="1"/>
        </p:nvSpPr>
        <p:spPr bwMode="auto">
          <a:xfrm>
            <a:off x="303899" y="303226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32" name="AutoShape 18"/>
          <p:cNvSpPr>
            <a:spLocks noChangeAspect="1"/>
          </p:cNvSpPr>
          <p:nvPr userDrawn="1"/>
        </p:nvSpPr>
        <p:spPr bwMode="auto">
          <a:xfrm>
            <a:off x="681195" y="303226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33" name="AutoShape 20"/>
          <p:cNvSpPr>
            <a:spLocks noChangeAspect="1"/>
          </p:cNvSpPr>
          <p:nvPr userDrawn="1"/>
        </p:nvSpPr>
        <p:spPr bwMode="auto">
          <a:xfrm>
            <a:off x="1453670" y="303226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34" name="AutoShape 21"/>
          <p:cNvSpPr>
            <a:spLocks noChangeAspect="1"/>
          </p:cNvSpPr>
          <p:nvPr userDrawn="1"/>
        </p:nvSpPr>
        <p:spPr bwMode="auto">
          <a:xfrm>
            <a:off x="1822938" y="163644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35" name="AutoShape 22"/>
          <p:cNvSpPr>
            <a:spLocks noChangeAspect="1"/>
          </p:cNvSpPr>
          <p:nvPr userDrawn="1"/>
        </p:nvSpPr>
        <p:spPr bwMode="auto">
          <a:xfrm>
            <a:off x="2187512" y="163644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36" name="AutoShape 23"/>
          <p:cNvSpPr>
            <a:spLocks noChangeAspect="1"/>
          </p:cNvSpPr>
          <p:nvPr userDrawn="1"/>
        </p:nvSpPr>
        <p:spPr bwMode="auto">
          <a:xfrm>
            <a:off x="2563117" y="1636444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38" name="AutoShape 24"/>
          <p:cNvSpPr>
            <a:spLocks noChangeAspect="1"/>
          </p:cNvSpPr>
          <p:nvPr userDrawn="1"/>
        </p:nvSpPr>
        <p:spPr bwMode="auto">
          <a:xfrm>
            <a:off x="2915487" y="1635646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49" name="AutoShape 25"/>
          <p:cNvSpPr>
            <a:spLocks noChangeAspect="1"/>
          </p:cNvSpPr>
          <p:nvPr userDrawn="1"/>
        </p:nvSpPr>
        <p:spPr bwMode="auto">
          <a:xfrm>
            <a:off x="3306737" y="1635646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50" name="AutoShape 26"/>
          <p:cNvSpPr>
            <a:spLocks noChangeAspect="1"/>
          </p:cNvSpPr>
          <p:nvPr userDrawn="1"/>
        </p:nvSpPr>
        <p:spPr bwMode="auto">
          <a:xfrm>
            <a:off x="5067576" y="164202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61" name="AutoShape 27"/>
          <p:cNvSpPr>
            <a:spLocks noChangeAspect="1"/>
          </p:cNvSpPr>
          <p:nvPr userDrawn="1"/>
        </p:nvSpPr>
        <p:spPr bwMode="auto">
          <a:xfrm>
            <a:off x="5455488" y="1642819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67" name="AutoShape 28"/>
          <p:cNvSpPr>
            <a:spLocks noChangeAspect="1"/>
          </p:cNvSpPr>
          <p:nvPr userDrawn="1"/>
        </p:nvSpPr>
        <p:spPr bwMode="auto">
          <a:xfrm>
            <a:off x="308743" y="1947562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68" name="AutoShape 30"/>
          <p:cNvSpPr>
            <a:spLocks noChangeAspect="1"/>
          </p:cNvSpPr>
          <p:nvPr userDrawn="1"/>
        </p:nvSpPr>
        <p:spPr bwMode="auto">
          <a:xfrm>
            <a:off x="1069906" y="194756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69" name="AutoShape 31"/>
          <p:cNvSpPr>
            <a:spLocks noChangeAspect="1"/>
          </p:cNvSpPr>
          <p:nvPr userDrawn="1"/>
        </p:nvSpPr>
        <p:spPr bwMode="auto">
          <a:xfrm>
            <a:off x="1460903" y="194756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70" name="AutoShape 32"/>
          <p:cNvSpPr>
            <a:spLocks noChangeAspect="1"/>
          </p:cNvSpPr>
          <p:nvPr userDrawn="1"/>
        </p:nvSpPr>
        <p:spPr bwMode="auto">
          <a:xfrm>
            <a:off x="5821635" y="1954737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71" name="AutoShape 33"/>
          <p:cNvSpPr>
            <a:spLocks noChangeAspect="1"/>
          </p:cNvSpPr>
          <p:nvPr userDrawn="1"/>
        </p:nvSpPr>
        <p:spPr bwMode="auto">
          <a:xfrm>
            <a:off x="6233762" y="1954737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72" name="AutoShape 34"/>
          <p:cNvSpPr>
            <a:spLocks noChangeAspect="1"/>
          </p:cNvSpPr>
          <p:nvPr userDrawn="1"/>
        </p:nvSpPr>
        <p:spPr bwMode="auto">
          <a:xfrm>
            <a:off x="6664216" y="1954737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75" name="AutoShape 35"/>
          <p:cNvSpPr>
            <a:spLocks noChangeAspect="1"/>
          </p:cNvSpPr>
          <p:nvPr userDrawn="1"/>
        </p:nvSpPr>
        <p:spPr bwMode="auto">
          <a:xfrm>
            <a:off x="6662621" y="2290095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76" name="AutoShape 36"/>
          <p:cNvSpPr>
            <a:spLocks noChangeAspect="1"/>
          </p:cNvSpPr>
          <p:nvPr userDrawn="1"/>
        </p:nvSpPr>
        <p:spPr bwMode="auto">
          <a:xfrm>
            <a:off x="7073975" y="22900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77" name="AutoShape 37"/>
          <p:cNvSpPr>
            <a:spLocks noChangeAspect="1"/>
          </p:cNvSpPr>
          <p:nvPr userDrawn="1"/>
        </p:nvSpPr>
        <p:spPr bwMode="auto">
          <a:xfrm>
            <a:off x="5464688" y="3049965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78" name="AutoShape 38"/>
          <p:cNvSpPr>
            <a:spLocks noChangeAspect="1"/>
          </p:cNvSpPr>
          <p:nvPr userDrawn="1"/>
        </p:nvSpPr>
        <p:spPr bwMode="auto">
          <a:xfrm>
            <a:off x="3672133" y="229408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79" name="AutoShape 39"/>
          <p:cNvSpPr>
            <a:spLocks noChangeAspect="1"/>
          </p:cNvSpPr>
          <p:nvPr userDrawn="1"/>
        </p:nvSpPr>
        <p:spPr bwMode="auto">
          <a:xfrm>
            <a:off x="4011625" y="2289299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80" name="AutoShape 40"/>
          <p:cNvSpPr>
            <a:spLocks noChangeAspect="1"/>
          </p:cNvSpPr>
          <p:nvPr userDrawn="1"/>
        </p:nvSpPr>
        <p:spPr bwMode="auto">
          <a:xfrm>
            <a:off x="4409252" y="2289299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81" name="AutoShape 41"/>
          <p:cNvSpPr>
            <a:spLocks noChangeAspect="1"/>
          </p:cNvSpPr>
          <p:nvPr userDrawn="1"/>
        </p:nvSpPr>
        <p:spPr bwMode="auto">
          <a:xfrm>
            <a:off x="4723486" y="2289299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83" name="AutoShape 42"/>
          <p:cNvSpPr>
            <a:spLocks noChangeAspect="1"/>
          </p:cNvSpPr>
          <p:nvPr userDrawn="1"/>
        </p:nvSpPr>
        <p:spPr bwMode="auto">
          <a:xfrm>
            <a:off x="1825328" y="2284475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84" name="AutoShape 43"/>
          <p:cNvSpPr>
            <a:spLocks noChangeAspect="1"/>
          </p:cNvSpPr>
          <p:nvPr userDrawn="1"/>
        </p:nvSpPr>
        <p:spPr bwMode="auto">
          <a:xfrm>
            <a:off x="2185919" y="2283718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85" name="AutoShape 44"/>
          <p:cNvSpPr>
            <a:spLocks noChangeAspect="1"/>
          </p:cNvSpPr>
          <p:nvPr userDrawn="1"/>
        </p:nvSpPr>
        <p:spPr bwMode="auto">
          <a:xfrm>
            <a:off x="2560725" y="2284475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86" name="AutoShape 45"/>
          <p:cNvSpPr>
            <a:spLocks noChangeAspect="1"/>
          </p:cNvSpPr>
          <p:nvPr userDrawn="1"/>
        </p:nvSpPr>
        <p:spPr bwMode="auto">
          <a:xfrm>
            <a:off x="2920268" y="2283718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88" name="AutoShape 46"/>
          <p:cNvSpPr>
            <a:spLocks noChangeAspect="1"/>
          </p:cNvSpPr>
          <p:nvPr userDrawn="1"/>
        </p:nvSpPr>
        <p:spPr bwMode="auto">
          <a:xfrm>
            <a:off x="3310721" y="2283718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90" name="AutoShape 47"/>
          <p:cNvSpPr>
            <a:spLocks noChangeAspect="1"/>
          </p:cNvSpPr>
          <p:nvPr userDrawn="1"/>
        </p:nvSpPr>
        <p:spPr bwMode="auto">
          <a:xfrm>
            <a:off x="5065983" y="2290097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91" name="AutoShape 49"/>
          <p:cNvSpPr>
            <a:spLocks noChangeAspect="1"/>
          </p:cNvSpPr>
          <p:nvPr userDrawn="1"/>
        </p:nvSpPr>
        <p:spPr bwMode="auto">
          <a:xfrm>
            <a:off x="5065983" y="970930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93" name="AutoShape 50"/>
          <p:cNvSpPr>
            <a:spLocks noChangeAspect="1"/>
          </p:cNvSpPr>
          <p:nvPr userDrawn="1"/>
        </p:nvSpPr>
        <p:spPr bwMode="auto">
          <a:xfrm>
            <a:off x="5455488" y="970930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94" name="AutoShape 51"/>
          <p:cNvSpPr>
            <a:spLocks noChangeAspect="1"/>
          </p:cNvSpPr>
          <p:nvPr userDrawn="1"/>
        </p:nvSpPr>
        <p:spPr bwMode="auto">
          <a:xfrm>
            <a:off x="307946" y="1307336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95" name="AutoShape 52"/>
          <p:cNvSpPr>
            <a:spLocks noChangeAspect="1"/>
          </p:cNvSpPr>
          <p:nvPr userDrawn="1"/>
        </p:nvSpPr>
        <p:spPr bwMode="auto">
          <a:xfrm>
            <a:off x="672492" y="130175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96" name="AutoShape 53"/>
          <p:cNvSpPr>
            <a:spLocks noChangeAspect="1"/>
          </p:cNvSpPr>
          <p:nvPr userDrawn="1"/>
        </p:nvSpPr>
        <p:spPr bwMode="auto">
          <a:xfrm>
            <a:off x="1068310" y="130733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97" name="AutoShape 54"/>
          <p:cNvSpPr>
            <a:spLocks noChangeAspect="1"/>
          </p:cNvSpPr>
          <p:nvPr userDrawn="1"/>
        </p:nvSpPr>
        <p:spPr bwMode="auto">
          <a:xfrm>
            <a:off x="1456918" y="130574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298" name="AutoShape 55"/>
          <p:cNvSpPr>
            <a:spLocks noChangeAspect="1"/>
          </p:cNvSpPr>
          <p:nvPr userDrawn="1"/>
        </p:nvSpPr>
        <p:spPr bwMode="auto">
          <a:xfrm>
            <a:off x="5796136" y="1313714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99" name="AutoShape 56"/>
          <p:cNvSpPr>
            <a:spLocks noChangeAspect="1"/>
          </p:cNvSpPr>
          <p:nvPr userDrawn="1"/>
        </p:nvSpPr>
        <p:spPr bwMode="auto">
          <a:xfrm>
            <a:off x="6228981" y="1304147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00" name="AutoShape 57"/>
          <p:cNvSpPr>
            <a:spLocks noChangeAspect="1"/>
          </p:cNvSpPr>
          <p:nvPr userDrawn="1"/>
        </p:nvSpPr>
        <p:spPr bwMode="auto">
          <a:xfrm>
            <a:off x="6666606" y="130414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01" name="AutoShape 59"/>
          <p:cNvSpPr>
            <a:spLocks noChangeAspect="1"/>
          </p:cNvSpPr>
          <p:nvPr userDrawn="1"/>
        </p:nvSpPr>
        <p:spPr bwMode="auto">
          <a:xfrm>
            <a:off x="4360892" y="3032268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02" name="AutoShape 60"/>
          <p:cNvSpPr>
            <a:spLocks noChangeAspect="1"/>
          </p:cNvSpPr>
          <p:nvPr userDrawn="1"/>
        </p:nvSpPr>
        <p:spPr bwMode="auto">
          <a:xfrm>
            <a:off x="3671336" y="1303351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03" name="AutoShape 61"/>
          <p:cNvSpPr>
            <a:spLocks noChangeAspect="1"/>
          </p:cNvSpPr>
          <p:nvPr userDrawn="1"/>
        </p:nvSpPr>
        <p:spPr bwMode="auto">
          <a:xfrm>
            <a:off x="4011625" y="13025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04" name="AutoShape 62"/>
          <p:cNvSpPr>
            <a:spLocks noChangeAspect="1"/>
          </p:cNvSpPr>
          <p:nvPr userDrawn="1"/>
        </p:nvSpPr>
        <p:spPr bwMode="auto">
          <a:xfrm>
            <a:off x="4408455" y="13025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05" name="AutoShape 63"/>
          <p:cNvSpPr>
            <a:spLocks noChangeAspect="1"/>
          </p:cNvSpPr>
          <p:nvPr userDrawn="1"/>
        </p:nvSpPr>
        <p:spPr bwMode="auto">
          <a:xfrm>
            <a:off x="1852483" y="303226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06" name="AutoShape 64"/>
          <p:cNvSpPr>
            <a:spLocks noChangeAspect="1"/>
          </p:cNvSpPr>
          <p:nvPr userDrawn="1"/>
        </p:nvSpPr>
        <p:spPr bwMode="auto">
          <a:xfrm>
            <a:off x="2231402" y="303226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07" name="AutoShape 65"/>
          <p:cNvSpPr>
            <a:spLocks noChangeAspect="1"/>
          </p:cNvSpPr>
          <p:nvPr userDrawn="1"/>
        </p:nvSpPr>
        <p:spPr bwMode="auto">
          <a:xfrm>
            <a:off x="2586287" y="3032267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08" name="AutoShape 66"/>
          <p:cNvSpPr>
            <a:spLocks noChangeAspect="1"/>
          </p:cNvSpPr>
          <p:nvPr userDrawn="1"/>
        </p:nvSpPr>
        <p:spPr bwMode="auto">
          <a:xfrm>
            <a:off x="2957782" y="3032267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09" name="AutoShape 67"/>
          <p:cNvSpPr>
            <a:spLocks noChangeAspect="1"/>
          </p:cNvSpPr>
          <p:nvPr userDrawn="1"/>
        </p:nvSpPr>
        <p:spPr bwMode="auto">
          <a:xfrm>
            <a:off x="3361783" y="303226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11" name="AutoShape 68"/>
          <p:cNvSpPr>
            <a:spLocks noChangeAspect="1"/>
          </p:cNvSpPr>
          <p:nvPr userDrawn="1"/>
        </p:nvSpPr>
        <p:spPr bwMode="auto">
          <a:xfrm>
            <a:off x="3662036" y="30266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12" name="AutoShape 69"/>
          <p:cNvSpPr>
            <a:spLocks noChangeAspect="1"/>
          </p:cNvSpPr>
          <p:nvPr userDrawn="1"/>
        </p:nvSpPr>
        <p:spPr bwMode="auto">
          <a:xfrm>
            <a:off x="303962" y="164202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13" name="AutoShape 70"/>
          <p:cNvSpPr>
            <a:spLocks noChangeAspect="1"/>
          </p:cNvSpPr>
          <p:nvPr userDrawn="1"/>
        </p:nvSpPr>
        <p:spPr bwMode="auto">
          <a:xfrm>
            <a:off x="672492" y="1642819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14" name="AutoShape 71"/>
          <p:cNvSpPr>
            <a:spLocks noChangeAspect="1"/>
          </p:cNvSpPr>
          <p:nvPr userDrawn="1"/>
        </p:nvSpPr>
        <p:spPr bwMode="auto">
          <a:xfrm>
            <a:off x="1069906" y="1642022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15" name="AutoShape 73"/>
          <p:cNvSpPr>
            <a:spLocks noChangeAspect="1"/>
          </p:cNvSpPr>
          <p:nvPr userDrawn="1"/>
        </p:nvSpPr>
        <p:spPr bwMode="auto">
          <a:xfrm>
            <a:off x="5822432" y="1643616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18" name="AutoShape 74"/>
          <p:cNvSpPr>
            <a:spLocks noChangeAspect="1"/>
          </p:cNvSpPr>
          <p:nvPr userDrawn="1"/>
        </p:nvSpPr>
        <p:spPr bwMode="auto">
          <a:xfrm>
            <a:off x="6230574" y="164361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19" name="AutoShape 75"/>
          <p:cNvSpPr>
            <a:spLocks noChangeAspect="1"/>
          </p:cNvSpPr>
          <p:nvPr userDrawn="1"/>
        </p:nvSpPr>
        <p:spPr bwMode="auto">
          <a:xfrm>
            <a:off x="6662621" y="164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20" name="AutoShape 76"/>
          <p:cNvSpPr>
            <a:spLocks noChangeAspect="1"/>
          </p:cNvSpPr>
          <p:nvPr userDrawn="1"/>
        </p:nvSpPr>
        <p:spPr bwMode="auto">
          <a:xfrm>
            <a:off x="7071583" y="164361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21" name="AutoShape 77"/>
          <p:cNvSpPr>
            <a:spLocks noChangeAspect="1"/>
          </p:cNvSpPr>
          <p:nvPr userDrawn="1"/>
        </p:nvSpPr>
        <p:spPr bwMode="auto">
          <a:xfrm>
            <a:off x="4706228" y="3049965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22" name="AutoShape 78"/>
          <p:cNvSpPr>
            <a:spLocks noChangeAspect="1"/>
          </p:cNvSpPr>
          <p:nvPr userDrawn="1"/>
        </p:nvSpPr>
        <p:spPr bwMode="auto">
          <a:xfrm>
            <a:off x="3668945" y="164202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23" name="AutoShape 79"/>
          <p:cNvSpPr>
            <a:spLocks noChangeAspect="1"/>
          </p:cNvSpPr>
          <p:nvPr userDrawn="1"/>
        </p:nvSpPr>
        <p:spPr bwMode="auto">
          <a:xfrm>
            <a:off x="4010831" y="1642022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26" name="AutoShape 80"/>
          <p:cNvSpPr>
            <a:spLocks noChangeAspect="1"/>
          </p:cNvSpPr>
          <p:nvPr userDrawn="1"/>
        </p:nvSpPr>
        <p:spPr bwMode="auto">
          <a:xfrm>
            <a:off x="4402877" y="164202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28" name="AutoShape 81"/>
          <p:cNvSpPr>
            <a:spLocks noChangeAspect="1"/>
          </p:cNvSpPr>
          <p:nvPr userDrawn="1"/>
        </p:nvSpPr>
        <p:spPr bwMode="auto">
          <a:xfrm>
            <a:off x="4723485" y="164202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29" name="AutoShape 83"/>
          <p:cNvSpPr>
            <a:spLocks noChangeAspect="1"/>
          </p:cNvSpPr>
          <p:nvPr userDrawn="1"/>
        </p:nvSpPr>
        <p:spPr bwMode="auto">
          <a:xfrm>
            <a:off x="5052672" y="304996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30" name="AutoShape 84"/>
          <p:cNvSpPr>
            <a:spLocks noChangeAspect="1"/>
          </p:cNvSpPr>
          <p:nvPr userDrawn="1"/>
        </p:nvSpPr>
        <p:spPr bwMode="auto">
          <a:xfrm>
            <a:off x="3669741" y="195314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31" name="AutoShape 85"/>
          <p:cNvSpPr>
            <a:spLocks noChangeAspect="1"/>
          </p:cNvSpPr>
          <p:nvPr userDrawn="1"/>
        </p:nvSpPr>
        <p:spPr bwMode="auto">
          <a:xfrm>
            <a:off x="3992503" y="1953141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34" name="AutoShape 86"/>
          <p:cNvSpPr>
            <a:spLocks noChangeAspect="1"/>
          </p:cNvSpPr>
          <p:nvPr userDrawn="1"/>
        </p:nvSpPr>
        <p:spPr bwMode="auto">
          <a:xfrm>
            <a:off x="4408455" y="1953141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38" name="AutoShape 87"/>
          <p:cNvSpPr>
            <a:spLocks noChangeAspect="1"/>
          </p:cNvSpPr>
          <p:nvPr userDrawn="1"/>
        </p:nvSpPr>
        <p:spPr bwMode="auto">
          <a:xfrm>
            <a:off x="4723485" y="1947562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39" name="AutoShape 88"/>
          <p:cNvSpPr>
            <a:spLocks noChangeAspect="1"/>
          </p:cNvSpPr>
          <p:nvPr userDrawn="1"/>
        </p:nvSpPr>
        <p:spPr bwMode="auto">
          <a:xfrm>
            <a:off x="1822938" y="1941983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40" name="AutoShape 89"/>
          <p:cNvSpPr>
            <a:spLocks noChangeAspect="1"/>
          </p:cNvSpPr>
          <p:nvPr userDrawn="1"/>
        </p:nvSpPr>
        <p:spPr bwMode="auto">
          <a:xfrm>
            <a:off x="2186715" y="194752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41" name="AutoShape 90"/>
          <p:cNvSpPr>
            <a:spLocks noChangeAspect="1"/>
          </p:cNvSpPr>
          <p:nvPr userDrawn="1"/>
        </p:nvSpPr>
        <p:spPr bwMode="auto">
          <a:xfrm>
            <a:off x="2560725" y="1941983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42" name="AutoShape 92"/>
          <p:cNvSpPr>
            <a:spLocks noChangeAspect="1"/>
          </p:cNvSpPr>
          <p:nvPr userDrawn="1"/>
        </p:nvSpPr>
        <p:spPr bwMode="auto">
          <a:xfrm>
            <a:off x="3305145" y="194752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43" name="AutoShape 93"/>
          <p:cNvSpPr>
            <a:spLocks noChangeAspect="1"/>
          </p:cNvSpPr>
          <p:nvPr userDrawn="1"/>
        </p:nvSpPr>
        <p:spPr bwMode="auto">
          <a:xfrm>
            <a:off x="5067576" y="1953141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44" name="AutoShape 94"/>
          <p:cNvSpPr>
            <a:spLocks noChangeAspect="1"/>
          </p:cNvSpPr>
          <p:nvPr userDrawn="1"/>
        </p:nvSpPr>
        <p:spPr bwMode="auto">
          <a:xfrm>
            <a:off x="5461861" y="194756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45" name="AutoShape 95"/>
          <p:cNvSpPr>
            <a:spLocks noChangeAspect="1"/>
          </p:cNvSpPr>
          <p:nvPr userDrawn="1"/>
        </p:nvSpPr>
        <p:spPr bwMode="auto">
          <a:xfrm>
            <a:off x="303962" y="228850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46" name="AutoShape 96"/>
          <p:cNvSpPr>
            <a:spLocks noChangeAspect="1"/>
          </p:cNvSpPr>
          <p:nvPr userDrawn="1"/>
        </p:nvSpPr>
        <p:spPr bwMode="auto">
          <a:xfrm>
            <a:off x="667709" y="228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47" name="AutoShape 97"/>
          <p:cNvSpPr>
            <a:spLocks noChangeAspect="1"/>
          </p:cNvSpPr>
          <p:nvPr userDrawn="1"/>
        </p:nvSpPr>
        <p:spPr bwMode="auto">
          <a:xfrm>
            <a:off x="1069906" y="228850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48" name="AutoShape 98"/>
          <p:cNvSpPr>
            <a:spLocks noChangeAspect="1"/>
          </p:cNvSpPr>
          <p:nvPr userDrawn="1"/>
        </p:nvSpPr>
        <p:spPr bwMode="auto">
          <a:xfrm>
            <a:off x="1458513" y="228850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49" name="AutoShape 99"/>
          <p:cNvSpPr>
            <a:spLocks noChangeAspect="1"/>
          </p:cNvSpPr>
          <p:nvPr userDrawn="1"/>
        </p:nvSpPr>
        <p:spPr bwMode="auto">
          <a:xfrm>
            <a:off x="5823227" y="229408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50" name="AutoShape 100"/>
          <p:cNvSpPr>
            <a:spLocks noChangeAspect="1"/>
          </p:cNvSpPr>
          <p:nvPr userDrawn="1"/>
        </p:nvSpPr>
        <p:spPr bwMode="auto">
          <a:xfrm>
            <a:off x="6233762" y="22908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51" name="AutoShape 101"/>
          <p:cNvSpPr>
            <a:spLocks noChangeAspect="1"/>
          </p:cNvSpPr>
          <p:nvPr userDrawn="1"/>
        </p:nvSpPr>
        <p:spPr bwMode="auto">
          <a:xfrm>
            <a:off x="308743" y="97650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52" name="AutoShape 102"/>
          <p:cNvSpPr>
            <a:spLocks noChangeAspect="1"/>
          </p:cNvSpPr>
          <p:nvPr userDrawn="1"/>
        </p:nvSpPr>
        <p:spPr bwMode="auto">
          <a:xfrm>
            <a:off x="671695" y="970930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53" name="AutoShape 103"/>
          <p:cNvSpPr>
            <a:spLocks noChangeAspect="1"/>
          </p:cNvSpPr>
          <p:nvPr userDrawn="1"/>
        </p:nvSpPr>
        <p:spPr bwMode="auto">
          <a:xfrm>
            <a:off x="1069110" y="970930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54" name="AutoShape 104"/>
          <p:cNvSpPr>
            <a:spLocks noChangeAspect="1"/>
          </p:cNvSpPr>
          <p:nvPr userDrawn="1"/>
        </p:nvSpPr>
        <p:spPr bwMode="auto">
          <a:xfrm>
            <a:off x="1458513" y="970930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55" name="AutoShape 105"/>
          <p:cNvSpPr>
            <a:spLocks noChangeAspect="1"/>
          </p:cNvSpPr>
          <p:nvPr userDrawn="1"/>
        </p:nvSpPr>
        <p:spPr bwMode="auto">
          <a:xfrm>
            <a:off x="5823227" y="97810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56" name="AutoShape 106"/>
          <p:cNvSpPr>
            <a:spLocks noChangeAspect="1"/>
          </p:cNvSpPr>
          <p:nvPr userDrawn="1"/>
        </p:nvSpPr>
        <p:spPr bwMode="auto">
          <a:xfrm>
            <a:off x="6229778" y="978103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57" name="AutoShape 107"/>
          <p:cNvSpPr>
            <a:spLocks noChangeAspect="1"/>
          </p:cNvSpPr>
          <p:nvPr userDrawn="1"/>
        </p:nvSpPr>
        <p:spPr bwMode="auto">
          <a:xfrm>
            <a:off x="6660232" y="972523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58" name="AutoShape 108"/>
          <p:cNvSpPr>
            <a:spLocks noChangeAspect="1"/>
          </p:cNvSpPr>
          <p:nvPr userDrawn="1"/>
        </p:nvSpPr>
        <p:spPr bwMode="auto">
          <a:xfrm>
            <a:off x="7073177" y="972523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59" name="AutoShape 109"/>
          <p:cNvSpPr>
            <a:spLocks noChangeAspect="1"/>
          </p:cNvSpPr>
          <p:nvPr userDrawn="1"/>
        </p:nvSpPr>
        <p:spPr bwMode="auto">
          <a:xfrm>
            <a:off x="3981059" y="3049966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60" name="AutoShape 110"/>
          <p:cNvSpPr>
            <a:spLocks noChangeAspect="1"/>
          </p:cNvSpPr>
          <p:nvPr userDrawn="1"/>
        </p:nvSpPr>
        <p:spPr bwMode="auto">
          <a:xfrm>
            <a:off x="3669743" y="970930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61" name="AutoShape 111"/>
          <p:cNvSpPr>
            <a:spLocks noChangeAspect="1"/>
          </p:cNvSpPr>
          <p:nvPr userDrawn="1"/>
        </p:nvSpPr>
        <p:spPr bwMode="auto">
          <a:xfrm>
            <a:off x="4017206" y="970930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62" name="AutoShape 112"/>
          <p:cNvSpPr>
            <a:spLocks noChangeAspect="1"/>
          </p:cNvSpPr>
          <p:nvPr userDrawn="1"/>
        </p:nvSpPr>
        <p:spPr bwMode="auto">
          <a:xfrm>
            <a:off x="4408455" y="971727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63" name="AutoShape 113"/>
          <p:cNvSpPr>
            <a:spLocks noChangeAspect="1"/>
          </p:cNvSpPr>
          <p:nvPr userDrawn="1"/>
        </p:nvSpPr>
        <p:spPr bwMode="auto">
          <a:xfrm>
            <a:off x="4728268" y="971727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64" name="AutoShape 114"/>
          <p:cNvSpPr>
            <a:spLocks noChangeAspect="1"/>
          </p:cNvSpPr>
          <p:nvPr userDrawn="1"/>
        </p:nvSpPr>
        <p:spPr bwMode="auto">
          <a:xfrm>
            <a:off x="1823734" y="96690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65" name="AutoShape 115"/>
          <p:cNvSpPr>
            <a:spLocks noChangeAspect="1"/>
          </p:cNvSpPr>
          <p:nvPr userDrawn="1"/>
        </p:nvSpPr>
        <p:spPr bwMode="auto">
          <a:xfrm>
            <a:off x="2185919" y="966105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66" name="AutoShape 116"/>
          <p:cNvSpPr>
            <a:spLocks noChangeAspect="1"/>
          </p:cNvSpPr>
          <p:nvPr userDrawn="1"/>
        </p:nvSpPr>
        <p:spPr bwMode="auto">
          <a:xfrm>
            <a:off x="2562320" y="970888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67" name="AutoShape 117"/>
          <p:cNvSpPr>
            <a:spLocks noChangeAspect="1"/>
          </p:cNvSpPr>
          <p:nvPr userDrawn="1"/>
        </p:nvSpPr>
        <p:spPr bwMode="auto">
          <a:xfrm>
            <a:off x="2920268" y="970888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68" name="AutoShape 118"/>
          <p:cNvSpPr>
            <a:spLocks noChangeAspect="1"/>
          </p:cNvSpPr>
          <p:nvPr userDrawn="1"/>
        </p:nvSpPr>
        <p:spPr bwMode="auto">
          <a:xfrm>
            <a:off x="3311519" y="970888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69" name="AutoShape 119"/>
          <p:cNvSpPr>
            <a:spLocks noChangeAspect="1"/>
          </p:cNvSpPr>
          <p:nvPr userDrawn="1"/>
        </p:nvSpPr>
        <p:spPr bwMode="auto">
          <a:xfrm>
            <a:off x="4728268" y="1303351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70" name="AutoShape 120"/>
          <p:cNvSpPr>
            <a:spLocks noChangeAspect="1"/>
          </p:cNvSpPr>
          <p:nvPr userDrawn="1"/>
        </p:nvSpPr>
        <p:spPr bwMode="auto">
          <a:xfrm>
            <a:off x="1823734" y="1296176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71" name="AutoShape 121"/>
          <p:cNvSpPr>
            <a:spLocks noChangeAspect="1"/>
          </p:cNvSpPr>
          <p:nvPr userDrawn="1"/>
        </p:nvSpPr>
        <p:spPr bwMode="auto">
          <a:xfrm>
            <a:off x="2184324" y="1296974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72" name="AutoShape 122"/>
          <p:cNvSpPr>
            <a:spLocks noChangeAspect="1"/>
          </p:cNvSpPr>
          <p:nvPr userDrawn="1"/>
        </p:nvSpPr>
        <p:spPr bwMode="auto">
          <a:xfrm>
            <a:off x="2559132" y="1296176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73" name="AutoShape 123"/>
          <p:cNvSpPr>
            <a:spLocks noChangeAspect="1"/>
          </p:cNvSpPr>
          <p:nvPr userDrawn="1"/>
        </p:nvSpPr>
        <p:spPr bwMode="auto">
          <a:xfrm>
            <a:off x="2895565" y="1296176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74" name="AutoShape 125"/>
          <p:cNvSpPr>
            <a:spLocks noChangeAspect="1"/>
          </p:cNvSpPr>
          <p:nvPr userDrawn="1"/>
        </p:nvSpPr>
        <p:spPr bwMode="auto">
          <a:xfrm>
            <a:off x="5062000" y="1302553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75" name="AutoShape 126"/>
          <p:cNvSpPr>
            <a:spLocks noChangeAspect="1"/>
          </p:cNvSpPr>
          <p:nvPr userDrawn="1"/>
        </p:nvSpPr>
        <p:spPr bwMode="auto">
          <a:xfrm>
            <a:off x="5459472" y="1303351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76" name="AutoShape 127"/>
          <p:cNvSpPr>
            <a:spLocks noChangeAspect="1"/>
          </p:cNvSpPr>
          <p:nvPr userDrawn="1"/>
        </p:nvSpPr>
        <p:spPr bwMode="auto">
          <a:xfrm>
            <a:off x="308743" y="266508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77" name="AutoShape 128"/>
          <p:cNvSpPr>
            <a:spLocks noChangeAspect="1"/>
          </p:cNvSpPr>
          <p:nvPr userDrawn="1"/>
        </p:nvSpPr>
        <p:spPr bwMode="auto">
          <a:xfrm>
            <a:off x="672492" y="266508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78" name="AutoShape 129"/>
          <p:cNvSpPr>
            <a:spLocks noChangeAspect="1"/>
          </p:cNvSpPr>
          <p:nvPr userDrawn="1"/>
        </p:nvSpPr>
        <p:spPr bwMode="auto">
          <a:xfrm>
            <a:off x="1068310" y="266587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79" name="AutoShape 130"/>
          <p:cNvSpPr>
            <a:spLocks noChangeAspect="1"/>
          </p:cNvSpPr>
          <p:nvPr userDrawn="1"/>
        </p:nvSpPr>
        <p:spPr bwMode="auto">
          <a:xfrm>
            <a:off x="1461700" y="266587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380" name="AutoShape 131"/>
          <p:cNvSpPr>
            <a:spLocks noChangeAspect="1"/>
          </p:cNvSpPr>
          <p:nvPr userDrawn="1"/>
        </p:nvSpPr>
        <p:spPr bwMode="auto">
          <a:xfrm>
            <a:off x="5825618" y="2667471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81" name="AutoShape 132"/>
          <p:cNvSpPr>
            <a:spLocks noChangeAspect="1"/>
          </p:cNvSpPr>
          <p:nvPr userDrawn="1"/>
        </p:nvSpPr>
        <p:spPr bwMode="auto">
          <a:xfrm>
            <a:off x="6228184" y="2668269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82" name="AutoShape 133"/>
          <p:cNvSpPr>
            <a:spLocks noChangeAspect="1"/>
          </p:cNvSpPr>
          <p:nvPr userDrawn="1"/>
        </p:nvSpPr>
        <p:spPr bwMode="auto">
          <a:xfrm>
            <a:off x="6662622" y="2668269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83" name="AutoShape 134"/>
          <p:cNvSpPr>
            <a:spLocks noChangeAspect="1"/>
          </p:cNvSpPr>
          <p:nvPr userDrawn="1"/>
        </p:nvSpPr>
        <p:spPr bwMode="auto">
          <a:xfrm>
            <a:off x="7076365" y="2668269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84" name="AutoShape 135"/>
          <p:cNvSpPr>
            <a:spLocks noChangeAspect="1"/>
          </p:cNvSpPr>
          <p:nvPr userDrawn="1"/>
        </p:nvSpPr>
        <p:spPr bwMode="auto">
          <a:xfrm>
            <a:off x="5842330" y="3049965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85" name="AutoShape 136"/>
          <p:cNvSpPr>
            <a:spLocks noChangeAspect="1"/>
          </p:cNvSpPr>
          <p:nvPr userDrawn="1"/>
        </p:nvSpPr>
        <p:spPr bwMode="auto">
          <a:xfrm>
            <a:off x="3671336" y="2666675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386" name="Freeform 1"/>
          <p:cNvSpPr>
            <a:spLocks noChangeAspect="1" noChangeArrowheads="1"/>
          </p:cNvSpPr>
          <p:nvPr userDrawn="1"/>
        </p:nvSpPr>
        <p:spPr bwMode="auto">
          <a:xfrm>
            <a:off x="4652229" y="3855800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2"/>
          <p:cNvSpPr>
            <a:spLocks noChangeAspect="1" noChangeArrowheads="1"/>
          </p:cNvSpPr>
          <p:nvPr userDrawn="1"/>
        </p:nvSpPr>
        <p:spPr bwMode="auto">
          <a:xfrm>
            <a:off x="1821234" y="3847580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3"/>
          <p:cNvSpPr>
            <a:spLocks noChangeAspect="1" noChangeArrowheads="1"/>
          </p:cNvSpPr>
          <p:nvPr userDrawn="1"/>
        </p:nvSpPr>
        <p:spPr bwMode="auto">
          <a:xfrm>
            <a:off x="2123728" y="3847580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4"/>
          <p:cNvSpPr>
            <a:spLocks noChangeAspect="1" noChangeArrowheads="1"/>
          </p:cNvSpPr>
          <p:nvPr userDrawn="1"/>
        </p:nvSpPr>
        <p:spPr bwMode="auto">
          <a:xfrm>
            <a:off x="1043608" y="3847580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5"/>
          <p:cNvSpPr>
            <a:spLocks noChangeAspect="1" noChangeArrowheads="1"/>
          </p:cNvSpPr>
          <p:nvPr userDrawn="1"/>
        </p:nvSpPr>
        <p:spPr bwMode="auto">
          <a:xfrm>
            <a:off x="2483768" y="3827027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6"/>
          <p:cNvSpPr>
            <a:spLocks noChangeAspect="1" noChangeArrowheads="1"/>
          </p:cNvSpPr>
          <p:nvPr userDrawn="1"/>
        </p:nvSpPr>
        <p:spPr bwMode="auto">
          <a:xfrm>
            <a:off x="2847919" y="3835248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7"/>
          <p:cNvSpPr>
            <a:spLocks noChangeAspect="1" noChangeArrowheads="1"/>
          </p:cNvSpPr>
          <p:nvPr userDrawn="1"/>
        </p:nvSpPr>
        <p:spPr bwMode="auto">
          <a:xfrm>
            <a:off x="3936259" y="3835248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8"/>
          <p:cNvSpPr>
            <a:spLocks noChangeAspect="1" noChangeArrowheads="1"/>
          </p:cNvSpPr>
          <p:nvPr userDrawn="1"/>
        </p:nvSpPr>
        <p:spPr bwMode="auto">
          <a:xfrm>
            <a:off x="309046" y="3835248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9"/>
          <p:cNvSpPr>
            <a:spLocks noChangeAspect="1" noChangeArrowheads="1"/>
          </p:cNvSpPr>
          <p:nvPr userDrawn="1"/>
        </p:nvSpPr>
        <p:spPr bwMode="auto">
          <a:xfrm>
            <a:off x="3220290" y="3839359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1"/>
          <p:cNvSpPr>
            <a:spLocks noChangeAspect="1" noChangeArrowheads="1"/>
          </p:cNvSpPr>
          <p:nvPr userDrawn="1"/>
        </p:nvSpPr>
        <p:spPr bwMode="auto">
          <a:xfrm>
            <a:off x="6305938" y="3866748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2"/>
          <p:cNvSpPr>
            <a:spLocks noChangeAspect="1" noChangeArrowheads="1"/>
          </p:cNvSpPr>
          <p:nvPr userDrawn="1"/>
        </p:nvSpPr>
        <p:spPr bwMode="auto">
          <a:xfrm>
            <a:off x="1403648" y="425943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3"/>
          <p:cNvSpPr>
            <a:spLocks noChangeAspect="1" noChangeArrowheads="1"/>
          </p:cNvSpPr>
          <p:nvPr userDrawn="1"/>
        </p:nvSpPr>
        <p:spPr bwMode="auto">
          <a:xfrm>
            <a:off x="1434422" y="3795886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8" name="Freeform 15"/>
          <p:cNvSpPr>
            <a:spLocks noChangeAspect="1" noChangeArrowheads="1"/>
          </p:cNvSpPr>
          <p:nvPr userDrawn="1"/>
        </p:nvSpPr>
        <p:spPr bwMode="auto">
          <a:xfrm>
            <a:off x="5879270" y="425943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9" name="Freeform 17"/>
          <p:cNvSpPr>
            <a:spLocks noChangeAspect="1" noChangeArrowheads="1"/>
          </p:cNvSpPr>
          <p:nvPr userDrawn="1"/>
        </p:nvSpPr>
        <p:spPr bwMode="auto">
          <a:xfrm>
            <a:off x="2843808" y="423615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0" name="Freeform 18"/>
          <p:cNvSpPr>
            <a:spLocks noChangeAspect="1" noChangeArrowheads="1"/>
          </p:cNvSpPr>
          <p:nvPr userDrawn="1"/>
        </p:nvSpPr>
        <p:spPr bwMode="auto">
          <a:xfrm>
            <a:off x="6712196" y="428820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9"/>
          <p:cNvSpPr>
            <a:spLocks noChangeAspect="1" noChangeArrowheads="1"/>
          </p:cNvSpPr>
          <p:nvPr userDrawn="1"/>
        </p:nvSpPr>
        <p:spPr bwMode="auto">
          <a:xfrm>
            <a:off x="6307793" y="434575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20"/>
          <p:cNvSpPr>
            <a:spLocks noChangeAspect="1" noChangeArrowheads="1"/>
          </p:cNvSpPr>
          <p:nvPr userDrawn="1"/>
        </p:nvSpPr>
        <p:spPr bwMode="auto">
          <a:xfrm>
            <a:off x="1046579" y="2931790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24"/>
          <p:cNvSpPr>
            <a:spLocks noChangeAspect="1" noChangeArrowheads="1"/>
          </p:cNvSpPr>
          <p:nvPr userDrawn="1"/>
        </p:nvSpPr>
        <p:spPr bwMode="auto">
          <a:xfrm>
            <a:off x="7050317" y="1981744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25"/>
          <p:cNvSpPr>
            <a:spLocks noChangeAspect="1" noChangeArrowheads="1"/>
          </p:cNvSpPr>
          <p:nvPr userDrawn="1"/>
        </p:nvSpPr>
        <p:spPr bwMode="auto">
          <a:xfrm>
            <a:off x="2266062" y="3416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26"/>
          <p:cNvSpPr>
            <a:spLocks noChangeAspect="1" noChangeArrowheads="1"/>
          </p:cNvSpPr>
          <p:nvPr userDrawn="1"/>
        </p:nvSpPr>
        <p:spPr bwMode="auto">
          <a:xfrm>
            <a:off x="658766" y="1923678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27"/>
          <p:cNvSpPr>
            <a:spLocks noChangeAspect="1" noChangeArrowheads="1"/>
          </p:cNvSpPr>
          <p:nvPr userDrawn="1"/>
        </p:nvSpPr>
        <p:spPr bwMode="auto">
          <a:xfrm>
            <a:off x="1455654" y="1635646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29"/>
          <p:cNvSpPr>
            <a:spLocks noChangeAspect="1" noChangeArrowheads="1"/>
          </p:cNvSpPr>
          <p:nvPr userDrawn="1"/>
        </p:nvSpPr>
        <p:spPr bwMode="auto">
          <a:xfrm>
            <a:off x="7071900" y="3014941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33"/>
          <p:cNvSpPr>
            <a:spLocks noChangeAspect="1" noChangeArrowheads="1"/>
          </p:cNvSpPr>
          <p:nvPr userDrawn="1"/>
        </p:nvSpPr>
        <p:spPr bwMode="auto">
          <a:xfrm>
            <a:off x="6275190" y="3067475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35"/>
          <p:cNvSpPr>
            <a:spLocks noChangeAspect="1" noChangeArrowheads="1"/>
          </p:cNvSpPr>
          <p:nvPr userDrawn="1"/>
        </p:nvSpPr>
        <p:spPr bwMode="auto">
          <a:xfrm>
            <a:off x="6695753" y="3858526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37"/>
          <p:cNvSpPr>
            <a:spLocks noChangeAspect="1" noChangeArrowheads="1"/>
          </p:cNvSpPr>
          <p:nvPr userDrawn="1"/>
        </p:nvSpPr>
        <p:spPr bwMode="auto">
          <a:xfrm>
            <a:off x="6700144" y="3088028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44"/>
          <p:cNvSpPr>
            <a:spLocks noChangeAspect="1" noChangeArrowheads="1"/>
          </p:cNvSpPr>
          <p:nvPr userDrawn="1"/>
        </p:nvSpPr>
        <p:spPr bwMode="auto">
          <a:xfrm>
            <a:off x="7108946" y="3850306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46"/>
          <p:cNvSpPr>
            <a:spLocks noChangeAspect="1" noChangeArrowheads="1"/>
          </p:cNvSpPr>
          <p:nvPr userDrawn="1"/>
        </p:nvSpPr>
        <p:spPr bwMode="auto">
          <a:xfrm>
            <a:off x="5077485" y="3429605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47"/>
          <p:cNvSpPr>
            <a:spLocks noChangeAspect="1" noChangeArrowheads="1"/>
          </p:cNvSpPr>
          <p:nvPr userDrawn="1"/>
        </p:nvSpPr>
        <p:spPr bwMode="auto">
          <a:xfrm>
            <a:off x="5493054" y="3433715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48"/>
          <p:cNvSpPr>
            <a:spLocks noChangeAspect="1" noChangeArrowheads="1"/>
          </p:cNvSpPr>
          <p:nvPr userDrawn="1"/>
        </p:nvSpPr>
        <p:spPr bwMode="auto">
          <a:xfrm>
            <a:off x="3923928" y="3454267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49"/>
          <p:cNvSpPr>
            <a:spLocks noChangeAspect="1" noChangeArrowheads="1"/>
          </p:cNvSpPr>
          <p:nvPr userDrawn="1"/>
        </p:nvSpPr>
        <p:spPr bwMode="auto">
          <a:xfrm>
            <a:off x="4652229" y="3454267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50"/>
          <p:cNvSpPr>
            <a:spLocks noChangeAspect="1" noChangeArrowheads="1"/>
          </p:cNvSpPr>
          <p:nvPr userDrawn="1"/>
        </p:nvSpPr>
        <p:spPr bwMode="auto">
          <a:xfrm>
            <a:off x="317267" y="3429605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51"/>
          <p:cNvSpPr>
            <a:spLocks noChangeAspect="1" noChangeArrowheads="1"/>
          </p:cNvSpPr>
          <p:nvPr userDrawn="1"/>
        </p:nvSpPr>
        <p:spPr bwMode="auto">
          <a:xfrm>
            <a:off x="1771909" y="3466599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52"/>
          <p:cNvSpPr>
            <a:spLocks noChangeAspect="1" noChangeArrowheads="1"/>
          </p:cNvSpPr>
          <p:nvPr userDrawn="1"/>
        </p:nvSpPr>
        <p:spPr bwMode="auto">
          <a:xfrm>
            <a:off x="3203848" y="3417273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53"/>
          <p:cNvSpPr>
            <a:spLocks noChangeAspect="1" noChangeArrowheads="1"/>
          </p:cNvSpPr>
          <p:nvPr userDrawn="1"/>
        </p:nvSpPr>
        <p:spPr bwMode="auto">
          <a:xfrm>
            <a:off x="4283968" y="3454267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54"/>
          <p:cNvSpPr>
            <a:spLocks noChangeAspect="1" noChangeArrowheads="1"/>
          </p:cNvSpPr>
          <p:nvPr userDrawn="1"/>
        </p:nvSpPr>
        <p:spPr bwMode="auto">
          <a:xfrm>
            <a:off x="1407759" y="3429605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55"/>
          <p:cNvSpPr>
            <a:spLocks noChangeAspect="1" noChangeArrowheads="1"/>
          </p:cNvSpPr>
          <p:nvPr userDrawn="1"/>
        </p:nvSpPr>
        <p:spPr bwMode="auto">
          <a:xfrm>
            <a:off x="1088823" y="3417273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63"/>
          <p:cNvSpPr>
            <a:spLocks noChangeAspect="1" noChangeArrowheads="1"/>
          </p:cNvSpPr>
          <p:nvPr userDrawn="1"/>
        </p:nvSpPr>
        <p:spPr bwMode="auto">
          <a:xfrm>
            <a:off x="2148391" y="426081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64"/>
          <p:cNvSpPr>
            <a:spLocks noChangeAspect="1" noChangeArrowheads="1"/>
          </p:cNvSpPr>
          <p:nvPr userDrawn="1"/>
        </p:nvSpPr>
        <p:spPr bwMode="auto">
          <a:xfrm>
            <a:off x="5505386" y="3839359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65"/>
          <p:cNvSpPr>
            <a:spLocks noChangeAspect="1" noChangeArrowheads="1"/>
          </p:cNvSpPr>
          <p:nvPr userDrawn="1"/>
        </p:nvSpPr>
        <p:spPr bwMode="auto">
          <a:xfrm>
            <a:off x="6235348" y="3475848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66"/>
          <p:cNvSpPr>
            <a:spLocks noChangeAspect="1" noChangeArrowheads="1"/>
          </p:cNvSpPr>
          <p:nvPr userDrawn="1"/>
        </p:nvSpPr>
        <p:spPr bwMode="auto">
          <a:xfrm>
            <a:off x="4292189" y="423204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67"/>
          <p:cNvSpPr>
            <a:spLocks noChangeAspect="1" noChangeArrowheads="1"/>
          </p:cNvSpPr>
          <p:nvPr userDrawn="1"/>
        </p:nvSpPr>
        <p:spPr bwMode="auto">
          <a:xfrm>
            <a:off x="5879270" y="3802365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68"/>
          <p:cNvSpPr>
            <a:spLocks noChangeAspect="1" noChangeArrowheads="1"/>
          </p:cNvSpPr>
          <p:nvPr userDrawn="1"/>
        </p:nvSpPr>
        <p:spPr bwMode="auto">
          <a:xfrm>
            <a:off x="5085706" y="423615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69"/>
          <p:cNvSpPr>
            <a:spLocks noChangeAspect="1" noChangeArrowheads="1"/>
          </p:cNvSpPr>
          <p:nvPr userDrawn="1"/>
        </p:nvSpPr>
        <p:spPr bwMode="auto">
          <a:xfrm>
            <a:off x="4644008" y="424026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70"/>
          <p:cNvSpPr>
            <a:spLocks noChangeAspect="1" noChangeArrowheads="1"/>
          </p:cNvSpPr>
          <p:nvPr userDrawn="1"/>
        </p:nvSpPr>
        <p:spPr bwMode="auto">
          <a:xfrm>
            <a:off x="1763688" y="423615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71"/>
          <p:cNvSpPr>
            <a:spLocks noChangeAspect="1" noChangeArrowheads="1"/>
          </p:cNvSpPr>
          <p:nvPr userDrawn="1"/>
        </p:nvSpPr>
        <p:spPr bwMode="auto">
          <a:xfrm>
            <a:off x="2508431" y="426492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72"/>
          <p:cNvSpPr>
            <a:spLocks noChangeAspect="1" noChangeArrowheads="1"/>
          </p:cNvSpPr>
          <p:nvPr userDrawn="1"/>
        </p:nvSpPr>
        <p:spPr bwMode="auto">
          <a:xfrm>
            <a:off x="3588551" y="424848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74"/>
          <p:cNvSpPr>
            <a:spLocks noChangeAspect="1" noChangeArrowheads="1"/>
          </p:cNvSpPr>
          <p:nvPr userDrawn="1"/>
        </p:nvSpPr>
        <p:spPr bwMode="auto">
          <a:xfrm>
            <a:off x="3212069" y="424437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75"/>
          <p:cNvSpPr>
            <a:spLocks noChangeAspect="1" noChangeArrowheads="1"/>
          </p:cNvSpPr>
          <p:nvPr userDrawn="1"/>
        </p:nvSpPr>
        <p:spPr bwMode="auto">
          <a:xfrm>
            <a:off x="672245" y="3847580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76"/>
          <p:cNvSpPr>
            <a:spLocks noChangeAspect="1" noChangeArrowheads="1"/>
          </p:cNvSpPr>
          <p:nvPr userDrawn="1"/>
        </p:nvSpPr>
        <p:spPr bwMode="auto">
          <a:xfrm>
            <a:off x="721570" y="3421383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77"/>
          <p:cNvSpPr>
            <a:spLocks noChangeAspect="1" noChangeArrowheads="1"/>
          </p:cNvSpPr>
          <p:nvPr userDrawn="1"/>
        </p:nvSpPr>
        <p:spPr bwMode="auto">
          <a:xfrm>
            <a:off x="3311748" y="1275606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78"/>
          <p:cNvSpPr>
            <a:spLocks noChangeAspect="1" noChangeArrowheads="1"/>
          </p:cNvSpPr>
          <p:nvPr userDrawn="1"/>
        </p:nvSpPr>
        <p:spPr bwMode="auto">
          <a:xfrm>
            <a:off x="3936259" y="424848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85"/>
          <p:cNvSpPr>
            <a:spLocks noChangeAspect="1" noChangeArrowheads="1"/>
          </p:cNvSpPr>
          <p:nvPr userDrawn="1"/>
        </p:nvSpPr>
        <p:spPr bwMode="auto">
          <a:xfrm>
            <a:off x="321378" y="424026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86"/>
          <p:cNvSpPr>
            <a:spLocks noChangeAspect="1" noChangeArrowheads="1"/>
          </p:cNvSpPr>
          <p:nvPr userDrawn="1"/>
        </p:nvSpPr>
        <p:spPr bwMode="auto">
          <a:xfrm>
            <a:off x="5081595" y="3855800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94"/>
          <p:cNvSpPr>
            <a:spLocks noChangeAspect="1" noChangeArrowheads="1"/>
          </p:cNvSpPr>
          <p:nvPr userDrawn="1"/>
        </p:nvSpPr>
        <p:spPr bwMode="auto">
          <a:xfrm>
            <a:off x="3563888" y="3483041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01"/>
          <p:cNvSpPr>
            <a:spLocks noChangeAspect="1" noChangeArrowheads="1"/>
          </p:cNvSpPr>
          <p:nvPr userDrawn="1"/>
        </p:nvSpPr>
        <p:spPr bwMode="auto">
          <a:xfrm>
            <a:off x="7056664" y="1292049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03"/>
          <p:cNvSpPr>
            <a:spLocks noChangeAspect="1" noChangeArrowheads="1"/>
          </p:cNvSpPr>
          <p:nvPr userDrawn="1"/>
        </p:nvSpPr>
        <p:spPr bwMode="auto">
          <a:xfrm>
            <a:off x="2598108" y="3392339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2" name="Freeform 106"/>
          <p:cNvSpPr>
            <a:spLocks noChangeAspect="1" noChangeArrowheads="1"/>
          </p:cNvSpPr>
          <p:nvPr userDrawn="1"/>
        </p:nvSpPr>
        <p:spPr bwMode="auto">
          <a:xfrm>
            <a:off x="2864361" y="3417273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3" name="Freeform 127"/>
          <p:cNvSpPr>
            <a:spLocks noChangeAspect="1" noChangeArrowheads="1"/>
          </p:cNvSpPr>
          <p:nvPr userDrawn="1"/>
        </p:nvSpPr>
        <p:spPr bwMode="auto">
          <a:xfrm>
            <a:off x="4283968" y="3847580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4" name="Freeform 144"/>
          <p:cNvSpPr>
            <a:spLocks noChangeAspect="1" noChangeArrowheads="1"/>
          </p:cNvSpPr>
          <p:nvPr userDrawn="1"/>
        </p:nvSpPr>
        <p:spPr bwMode="auto">
          <a:xfrm>
            <a:off x="7088394" y="3456995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5" name="Freeform 145"/>
          <p:cNvSpPr>
            <a:spLocks noChangeAspect="1" noChangeArrowheads="1"/>
          </p:cNvSpPr>
          <p:nvPr userDrawn="1"/>
        </p:nvSpPr>
        <p:spPr bwMode="auto">
          <a:xfrm>
            <a:off x="6675201" y="3444663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6" name="Freeform 158"/>
          <p:cNvSpPr>
            <a:spLocks noChangeAspect="1" noChangeArrowheads="1"/>
          </p:cNvSpPr>
          <p:nvPr userDrawn="1"/>
        </p:nvSpPr>
        <p:spPr bwMode="auto">
          <a:xfrm>
            <a:off x="5862828" y="3493989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7" name="Freeform 159"/>
          <p:cNvSpPr>
            <a:spLocks noChangeAspect="1" noChangeArrowheads="1"/>
          </p:cNvSpPr>
          <p:nvPr userDrawn="1"/>
        </p:nvSpPr>
        <p:spPr bwMode="auto">
          <a:xfrm>
            <a:off x="7076063" y="427587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8" name="Freeform 161"/>
          <p:cNvSpPr>
            <a:spLocks noChangeAspect="1" noChangeArrowheads="1"/>
          </p:cNvSpPr>
          <p:nvPr userDrawn="1"/>
        </p:nvSpPr>
        <p:spPr bwMode="auto">
          <a:xfrm>
            <a:off x="3610709" y="3795886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9" name="Freeform 170"/>
          <p:cNvSpPr>
            <a:spLocks noChangeAspect="1" noChangeArrowheads="1"/>
          </p:cNvSpPr>
          <p:nvPr userDrawn="1"/>
        </p:nvSpPr>
        <p:spPr bwMode="auto">
          <a:xfrm>
            <a:off x="696908" y="422793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0" name="Freeform 171"/>
          <p:cNvSpPr>
            <a:spLocks noChangeAspect="1" noChangeArrowheads="1"/>
          </p:cNvSpPr>
          <p:nvPr userDrawn="1"/>
        </p:nvSpPr>
        <p:spPr bwMode="auto">
          <a:xfrm>
            <a:off x="1068271" y="423615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1" name="Freeform 73"/>
          <p:cNvSpPr>
            <a:spLocks noChangeAspect="1" noChangeArrowheads="1"/>
          </p:cNvSpPr>
          <p:nvPr userDrawn="1"/>
        </p:nvSpPr>
        <p:spPr bwMode="auto">
          <a:xfrm>
            <a:off x="5436096" y="2294083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2" name="Freeform 61"/>
          <p:cNvSpPr>
            <a:spLocks noChangeAspect="1" noChangeArrowheads="1"/>
          </p:cNvSpPr>
          <p:nvPr userDrawn="1"/>
        </p:nvSpPr>
        <p:spPr bwMode="auto">
          <a:xfrm>
            <a:off x="5511019" y="424848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3" name="Freeform 151"/>
          <p:cNvSpPr>
            <a:spLocks noChangeAspect="1" noChangeArrowheads="1"/>
          </p:cNvSpPr>
          <p:nvPr userDrawn="1"/>
        </p:nvSpPr>
        <p:spPr bwMode="auto">
          <a:xfrm>
            <a:off x="2915487" y="1991500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67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996960"/>
            <a:ext cx="1479600" cy="1480774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979712" y="996960"/>
            <a:ext cx="1479600" cy="1480774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707904" y="992441"/>
            <a:ext cx="1479600" cy="1480774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5436096" y="992441"/>
            <a:ext cx="1479600" cy="1480774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979712" y="2596551"/>
            <a:ext cx="1479600" cy="1480774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707904" y="2592033"/>
            <a:ext cx="1479600" cy="1480774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436096" y="2592033"/>
            <a:ext cx="1479600" cy="1480774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7 Title…</a:t>
            </a:r>
          </a:p>
        </p:txBody>
      </p:sp>
      <p:sp>
        <p:nvSpPr>
          <p:cNvPr id="10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149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11920"/>
            <a:ext cx="6575683" cy="514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 </a:t>
            </a:r>
            <a:br>
              <a:rPr lang="en-GB" noProof="0" dirty="0"/>
            </a:br>
            <a:r>
              <a:rPr lang="en-GB" noProof="0" dirty="0"/>
              <a:t>Unspecific 2</a:t>
            </a:r>
          </a:p>
        </p:txBody>
      </p:sp>
      <p:sp>
        <p:nvSpPr>
          <p:cNvPr id="167" name="Freeform 21"/>
          <p:cNvSpPr>
            <a:spLocks noChangeArrowheads="1"/>
          </p:cNvSpPr>
          <p:nvPr userDrawn="1"/>
        </p:nvSpPr>
        <p:spPr bwMode="auto">
          <a:xfrm>
            <a:off x="1979712" y="1131685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68" name="Freeform 22"/>
          <p:cNvSpPr>
            <a:spLocks noChangeArrowheads="1"/>
          </p:cNvSpPr>
          <p:nvPr userDrawn="1"/>
        </p:nvSpPr>
        <p:spPr bwMode="auto">
          <a:xfrm>
            <a:off x="1555885" y="1086470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69" name="Freeform 23"/>
          <p:cNvSpPr>
            <a:spLocks noChangeArrowheads="1"/>
          </p:cNvSpPr>
          <p:nvPr userDrawn="1"/>
        </p:nvSpPr>
        <p:spPr bwMode="auto">
          <a:xfrm>
            <a:off x="700010" y="1098801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0" name="Freeform 30"/>
          <p:cNvSpPr>
            <a:spLocks noChangeArrowheads="1"/>
          </p:cNvSpPr>
          <p:nvPr userDrawn="1"/>
        </p:nvSpPr>
        <p:spPr bwMode="auto">
          <a:xfrm>
            <a:off x="1115616" y="1086470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1" name="Freeform 31"/>
          <p:cNvSpPr>
            <a:spLocks noChangeArrowheads="1"/>
          </p:cNvSpPr>
          <p:nvPr userDrawn="1"/>
        </p:nvSpPr>
        <p:spPr bwMode="auto">
          <a:xfrm>
            <a:off x="2419981" y="1090580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2" name="Freeform 32"/>
          <p:cNvSpPr>
            <a:spLocks noChangeArrowheads="1"/>
          </p:cNvSpPr>
          <p:nvPr userDrawn="1"/>
        </p:nvSpPr>
        <p:spPr bwMode="auto">
          <a:xfrm>
            <a:off x="2518633" y="1135795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3" name="Freeform 33"/>
          <p:cNvSpPr>
            <a:spLocks noChangeArrowheads="1"/>
          </p:cNvSpPr>
          <p:nvPr userDrawn="1"/>
        </p:nvSpPr>
        <p:spPr bwMode="auto">
          <a:xfrm>
            <a:off x="7139751" y="196067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4" name="Freeform 34"/>
          <p:cNvSpPr>
            <a:spLocks noChangeArrowheads="1"/>
          </p:cNvSpPr>
          <p:nvPr userDrawn="1"/>
        </p:nvSpPr>
        <p:spPr bwMode="auto">
          <a:xfrm>
            <a:off x="6277510" y="1078248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5" name="Freeform 36"/>
          <p:cNvSpPr>
            <a:spLocks noChangeArrowheads="1"/>
          </p:cNvSpPr>
          <p:nvPr userDrawn="1"/>
        </p:nvSpPr>
        <p:spPr bwMode="auto">
          <a:xfrm>
            <a:off x="6660232" y="150396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6" name="Freeform 37"/>
          <p:cNvSpPr>
            <a:spLocks noChangeArrowheads="1"/>
          </p:cNvSpPr>
          <p:nvPr userDrawn="1"/>
        </p:nvSpPr>
        <p:spPr bwMode="auto">
          <a:xfrm>
            <a:off x="7592351" y="198122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7" name="Freeform 38"/>
          <p:cNvSpPr>
            <a:spLocks noChangeArrowheads="1"/>
          </p:cNvSpPr>
          <p:nvPr userDrawn="1"/>
        </p:nvSpPr>
        <p:spPr bwMode="auto">
          <a:xfrm>
            <a:off x="3701664" y="1090580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8" name="Freeform 39"/>
          <p:cNvSpPr>
            <a:spLocks noChangeArrowheads="1"/>
          </p:cNvSpPr>
          <p:nvPr userDrawn="1"/>
        </p:nvSpPr>
        <p:spPr bwMode="auto">
          <a:xfrm>
            <a:off x="3243125" y="1090580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79" name="Freeform 40"/>
          <p:cNvSpPr>
            <a:spLocks noChangeArrowheads="1"/>
          </p:cNvSpPr>
          <p:nvPr userDrawn="1"/>
        </p:nvSpPr>
        <p:spPr bwMode="auto">
          <a:xfrm>
            <a:off x="2864360" y="1164569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0" name="Freeform 41"/>
          <p:cNvSpPr>
            <a:spLocks noChangeArrowheads="1"/>
          </p:cNvSpPr>
          <p:nvPr userDrawn="1"/>
        </p:nvSpPr>
        <p:spPr bwMode="auto">
          <a:xfrm>
            <a:off x="2905465" y="1164569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1" name="Freeform 42"/>
          <p:cNvSpPr>
            <a:spLocks noChangeArrowheads="1"/>
          </p:cNvSpPr>
          <p:nvPr userDrawn="1"/>
        </p:nvSpPr>
        <p:spPr bwMode="auto">
          <a:xfrm>
            <a:off x="2905465" y="1078248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2" name="Freeform 79"/>
          <p:cNvSpPr>
            <a:spLocks noChangeArrowheads="1"/>
          </p:cNvSpPr>
          <p:nvPr userDrawn="1"/>
        </p:nvSpPr>
        <p:spPr bwMode="auto">
          <a:xfrm>
            <a:off x="5800246" y="149574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3" name="Freeform 80"/>
          <p:cNvSpPr>
            <a:spLocks noChangeArrowheads="1"/>
          </p:cNvSpPr>
          <p:nvPr userDrawn="1"/>
        </p:nvSpPr>
        <p:spPr bwMode="auto">
          <a:xfrm>
            <a:off x="6228184" y="153684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4" name="Freeform 81"/>
          <p:cNvSpPr>
            <a:spLocks noChangeArrowheads="1"/>
          </p:cNvSpPr>
          <p:nvPr userDrawn="1"/>
        </p:nvSpPr>
        <p:spPr bwMode="auto">
          <a:xfrm>
            <a:off x="295335" y="1948340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5" name="Freeform 82"/>
          <p:cNvSpPr>
            <a:spLocks noChangeArrowheads="1"/>
          </p:cNvSpPr>
          <p:nvPr userDrawn="1"/>
        </p:nvSpPr>
        <p:spPr bwMode="auto">
          <a:xfrm>
            <a:off x="683568" y="1936009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6" name="Freeform 83"/>
          <p:cNvSpPr>
            <a:spLocks noChangeArrowheads="1"/>
          </p:cNvSpPr>
          <p:nvPr userDrawn="1"/>
        </p:nvSpPr>
        <p:spPr bwMode="auto">
          <a:xfrm>
            <a:off x="2856140" y="1960672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7" name="Freeform 84"/>
          <p:cNvSpPr>
            <a:spLocks noChangeArrowheads="1"/>
          </p:cNvSpPr>
          <p:nvPr userDrawn="1"/>
        </p:nvSpPr>
        <p:spPr bwMode="auto">
          <a:xfrm>
            <a:off x="3230794" y="1923678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8" name="Freeform 88"/>
          <p:cNvSpPr>
            <a:spLocks noChangeArrowheads="1"/>
          </p:cNvSpPr>
          <p:nvPr userDrawn="1"/>
        </p:nvSpPr>
        <p:spPr bwMode="auto">
          <a:xfrm>
            <a:off x="4067944" y="1968893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89" name="Freeform 89"/>
          <p:cNvSpPr>
            <a:spLocks noChangeArrowheads="1"/>
          </p:cNvSpPr>
          <p:nvPr userDrawn="1"/>
        </p:nvSpPr>
        <p:spPr bwMode="auto">
          <a:xfrm>
            <a:off x="4940261" y="1090580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0" name="Freeform 90"/>
          <p:cNvSpPr>
            <a:spLocks noChangeArrowheads="1"/>
          </p:cNvSpPr>
          <p:nvPr userDrawn="1"/>
        </p:nvSpPr>
        <p:spPr bwMode="auto">
          <a:xfrm>
            <a:off x="1115616" y="1981224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1" name="Freeform 91"/>
          <p:cNvSpPr>
            <a:spLocks noChangeArrowheads="1"/>
          </p:cNvSpPr>
          <p:nvPr userDrawn="1"/>
        </p:nvSpPr>
        <p:spPr bwMode="auto">
          <a:xfrm>
            <a:off x="1547664" y="1981224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2" name="Freeform 92"/>
          <p:cNvSpPr>
            <a:spLocks noChangeArrowheads="1"/>
          </p:cNvSpPr>
          <p:nvPr userDrawn="1"/>
        </p:nvSpPr>
        <p:spPr bwMode="auto">
          <a:xfrm>
            <a:off x="1979712" y="1981224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3" name="Freeform 93"/>
          <p:cNvSpPr>
            <a:spLocks noChangeArrowheads="1"/>
          </p:cNvSpPr>
          <p:nvPr userDrawn="1"/>
        </p:nvSpPr>
        <p:spPr bwMode="auto">
          <a:xfrm>
            <a:off x="2411760" y="1981224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4" name="Freeform 96"/>
          <p:cNvSpPr>
            <a:spLocks noChangeArrowheads="1"/>
          </p:cNvSpPr>
          <p:nvPr userDrawn="1"/>
        </p:nvSpPr>
        <p:spPr bwMode="auto">
          <a:xfrm>
            <a:off x="4504102" y="1940119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5" name="Freeform 97"/>
          <p:cNvSpPr>
            <a:spLocks noChangeArrowheads="1"/>
          </p:cNvSpPr>
          <p:nvPr userDrawn="1"/>
        </p:nvSpPr>
        <p:spPr bwMode="auto">
          <a:xfrm>
            <a:off x="5387089" y="1094690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6" name="Freeform 99"/>
          <p:cNvSpPr>
            <a:spLocks noChangeArrowheads="1"/>
          </p:cNvSpPr>
          <p:nvPr userDrawn="1"/>
        </p:nvSpPr>
        <p:spPr bwMode="auto">
          <a:xfrm>
            <a:off x="1979712" y="153684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7" name="Freeform 100"/>
          <p:cNvSpPr>
            <a:spLocks noChangeArrowheads="1"/>
          </p:cNvSpPr>
          <p:nvPr userDrawn="1"/>
        </p:nvSpPr>
        <p:spPr bwMode="auto">
          <a:xfrm>
            <a:off x="4067944" y="1119354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8" name="Freeform 104"/>
          <p:cNvSpPr>
            <a:spLocks noChangeArrowheads="1"/>
          </p:cNvSpPr>
          <p:nvPr userDrawn="1"/>
        </p:nvSpPr>
        <p:spPr bwMode="auto">
          <a:xfrm>
            <a:off x="295335" y="152862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105"/>
          <p:cNvSpPr>
            <a:spLocks noChangeArrowheads="1"/>
          </p:cNvSpPr>
          <p:nvPr userDrawn="1"/>
        </p:nvSpPr>
        <p:spPr bwMode="auto">
          <a:xfrm>
            <a:off x="683568" y="152040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107"/>
          <p:cNvSpPr>
            <a:spLocks noChangeArrowheads="1"/>
          </p:cNvSpPr>
          <p:nvPr userDrawn="1"/>
        </p:nvSpPr>
        <p:spPr bwMode="auto">
          <a:xfrm>
            <a:off x="4932040" y="1989445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108"/>
          <p:cNvSpPr>
            <a:spLocks noChangeArrowheads="1"/>
          </p:cNvSpPr>
          <p:nvPr userDrawn="1"/>
        </p:nvSpPr>
        <p:spPr bwMode="auto">
          <a:xfrm>
            <a:off x="3635896" y="1923678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109"/>
          <p:cNvSpPr>
            <a:spLocks noChangeArrowheads="1"/>
          </p:cNvSpPr>
          <p:nvPr userDrawn="1"/>
        </p:nvSpPr>
        <p:spPr bwMode="auto">
          <a:xfrm>
            <a:off x="5796136" y="1960672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112"/>
          <p:cNvSpPr>
            <a:spLocks noChangeArrowheads="1"/>
          </p:cNvSpPr>
          <p:nvPr userDrawn="1"/>
        </p:nvSpPr>
        <p:spPr bwMode="auto">
          <a:xfrm>
            <a:off x="319997" y="1090580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115"/>
          <p:cNvSpPr>
            <a:spLocks noChangeArrowheads="1"/>
          </p:cNvSpPr>
          <p:nvPr userDrawn="1"/>
        </p:nvSpPr>
        <p:spPr bwMode="auto">
          <a:xfrm>
            <a:off x="1572327" y="149163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117"/>
          <p:cNvSpPr>
            <a:spLocks noChangeArrowheads="1"/>
          </p:cNvSpPr>
          <p:nvPr userDrawn="1"/>
        </p:nvSpPr>
        <p:spPr bwMode="auto">
          <a:xfrm>
            <a:off x="2419981" y="150807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118"/>
          <p:cNvSpPr>
            <a:spLocks noChangeArrowheads="1"/>
          </p:cNvSpPr>
          <p:nvPr userDrawn="1"/>
        </p:nvSpPr>
        <p:spPr bwMode="auto">
          <a:xfrm>
            <a:off x="2843808" y="150807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9"/>
          <p:cNvSpPr>
            <a:spLocks noChangeArrowheads="1"/>
          </p:cNvSpPr>
          <p:nvPr userDrawn="1"/>
        </p:nvSpPr>
        <p:spPr bwMode="auto">
          <a:xfrm>
            <a:off x="4932040" y="150396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0"/>
          <p:cNvSpPr>
            <a:spLocks noChangeArrowheads="1"/>
          </p:cNvSpPr>
          <p:nvPr userDrawn="1"/>
        </p:nvSpPr>
        <p:spPr bwMode="auto">
          <a:xfrm>
            <a:off x="4553428" y="1082359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22"/>
          <p:cNvSpPr>
            <a:spLocks noChangeArrowheads="1"/>
          </p:cNvSpPr>
          <p:nvPr userDrawn="1"/>
        </p:nvSpPr>
        <p:spPr bwMode="auto">
          <a:xfrm>
            <a:off x="3243125" y="152040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23"/>
          <p:cNvSpPr>
            <a:spLocks noChangeArrowheads="1"/>
          </p:cNvSpPr>
          <p:nvPr userDrawn="1"/>
        </p:nvSpPr>
        <p:spPr bwMode="auto">
          <a:xfrm>
            <a:off x="4080275" y="149574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24"/>
          <p:cNvSpPr>
            <a:spLocks noChangeArrowheads="1"/>
          </p:cNvSpPr>
          <p:nvPr userDrawn="1"/>
        </p:nvSpPr>
        <p:spPr bwMode="auto">
          <a:xfrm>
            <a:off x="4499992" y="149163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26"/>
          <p:cNvSpPr>
            <a:spLocks noChangeArrowheads="1"/>
          </p:cNvSpPr>
          <p:nvPr userDrawn="1"/>
        </p:nvSpPr>
        <p:spPr bwMode="auto">
          <a:xfrm>
            <a:off x="5387089" y="150396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29"/>
          <p:cNvSpPr>
            <a:spLocks noChangeArrowheads="1"/>
          </p:cNvSpPr>
          <p:nvPr userDrawn="1"/>
        </p:nvSpPr>
        <p:spPr bwMode="auto">
          <a:xfrm>
            <a:off x="3672891" y="151218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133"/>
          <p:cNvSpPr>
            <a:spLocks noChangeArrowheads="1"/>
          </p:cNvSpPr>
          <p:nvPr userDrawn="1"/>
        </p:nvSpPr>
        <p:spPr bwMode="auto">
          <a:xfrm>
            <a:off x="7940159" y="1097418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135"/>
          <p:cNvSpPr>
            <a:spLocks noChangeArrowheads="1"/>
          </p:cNvSpPr>
          <p:nvPr userDrawn="1"/>
        </p:nvSpPr>
        <p:spPr bwMode="auto">
          <a:xfrm>
            <a:off x="6678529" y="1105638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136"/>
          <p:cNvSpPr>
            <a:spLocks noChangeArrowheads="1"/>
          </p:cNvSpPr>
          <p:nvPr userDrawn="1"/>
        </p:nvSpPr>
        <p:spPr bwMode="auto">
          <a:xfrm>
            <a:off x="7524328" y="1130302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141"/>
          <p:cNvSpPr>
            <a:spLocks noChangeArrowheads="1"/>
          </p:cNvSpPr>
          <p:nvPr userDrawn="1"/>
        </p:nvSpPr>
        <p:spPr bwMode="auto">
          <a:xfrm>
            <a:off x="7092280" y="1093308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155"/>
          <p:cNvSpPr>
            <a:spLocks noChangeArrowheads="1"/>
          </p:cNvSpPr>
          <p:nvPr userDrawn="1"/>
        </p:nvSpPr>
        <p:spPr bwMode="auto">
          <a:xfrm>
            <a:off x="7543026" y="149574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2" name="Freeform 156"/>
          <p:cNvSpPr>
            <a:spLocks noChangeArrowheads="1"/>
          </p:cNvSpPr>
          <p:nvPr userDrawn="1"/>
        </p:nvSpPr>
        <p:spPr bwMode="auto">
          <a:xfrm>
            <a:off x="7156193" y="149574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160"/>
          <p:cNvSpPr>
            <a:spLocks noChangeArrowheads="1"/>
          </p:cNvSpPr>
          <p:nvPr userDrawn="1"/>
        </p:nvSpPr>
        <p:spPr bwMode="auto">
          <a:xfrm>
            <a:off x="5804357" y="1094690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167"/>
          <p:cNvSpPr>
            <a:spLocks noChangeArrowheads="1"/>
          </p:cNvSpPr>
          <p:nvPr userDrawn="1"/>
        </p:nvSpPr>
        <p:spPr bwMode="auto">
          <a:xfrm>
            <a:off x="6689006" y="1970871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168"/>
          <p:cNvSpPr>
            <a:spLocks noChangeArrowheads="1"/>
          </p:cNvSpPr>
          <p:nvPr userDrawn="1"/>
        </p:nvSpPr>
        <p:spPr bwMode="auto">
          <a:xfrm>
            <a:off x="7907273" y="152862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8" name="Freeform 1"/>
          <p:cNvSpPr>
            <a:spLocks noChangeArrowheads="1"/>
          </p:cNvSpPr>
          <p:nvPr userDrawn="1"/>
        </p:nvSpPr>
        <p:spPr bwMode="auto">
          <a:xfrm>
            <a:off x="4644524" y="2742843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2"/>
          <p:cNvSpPr>
            <a:spLocks noChangeArrowheads="1"/>
          </p:cNvSpPr>
          <p:nvPr userDrawn="1"/>
        </p:nvSpPr>
        <p:spPr bwMode="auto">
          <a:xfrm>
            <a:off x="5549312" y="2738654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3"/>
          <p:cNvSpPr>
            <a:spLocks noChangeArrowheads="1"/>
          </p:cNvSpPr>
          <p:nvPr userDrawn="1"/>
        </p:nvSpPr>
        <p:spPr bwMode="auto">
          <a:xfrm>
            <a:off x="4203748" y="2738654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"/>
          <p:cNvSpPr>
            <a:spLocks noChangeArrowheads="1"/>
          </p:cNvSpPr>
          <p:nvPr userDrawn="1"/>
        </p:nvSpPr>
        <p:spPr bwMode="auto">
          <a:xfrm>
            <a:off x="5081267" y="2742843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5"/>
          <p:cNvSpPr>
            <a:spLocks noChangeArrowheads="1"/>
          </p:cNvSpPr>
          <p:nvPr userDrawn="1"/>
        </p:nvSpPr>
        <p:spPr bwMode="auto">
          <a:xfrm>
            <a:off x="6416397" y="2742843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6"/>
          <p:cNvSpPr>
            <a:spLocks noChangeArrowheads="1"/>
          </p:cNvSpPr>
          <p:nvPr userDrawn="1"/>
        </p:nvSpPr>
        <p:spPr bwMode="auto">
          <a:xfrm>
            <a:off x="5967164" y="2751220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8"/>
          <p:cNvSpPr>
            <a:spLocks noChangeArrowheads="1"/>
          </p:cNvSpPr>
          <p:nvPr userDrawn="1"/>
        </p:nvSpPr>
        <p:spPr bwMode="auto">
          <a:xfrm>
            <a:off x="742639" y="3189636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9"/>
          <p:cNvSpPr>
            <a:spLocks noChangeArrowheads="1"/>
          </p:cNvSpPr>
          <p:nvPr userDrawn="1"/>
        </p:nvSpPr>
        <p:spPr bwMode="auto">
          <a:xfrm>
            <a:off x="353977" y="3181259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10"/>
          <p:cNvSpPr>
            <a:spLocks noChangeArrowheads="1"/>
          </p:cNvSpPr>
          <p:nvPr userDrawn="1"/>
        </p:nvSpPr>
        <p:spPr bwMode="auto">
          <a:xfrm>
            <a:off x="1162549" y="3160315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11"/>
          <p:cNvSpPr>
            <a:spLocks noChangeArrowheads="1"/>
          </p:cNvSpPr>
          <p:nvPr userDrawn="1"/>
        </p:nvSpPr>
        <p:spPr bwMode="auto">
          <a:xfrm>
            <a:off x="1603403" y="3160315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12"/>
          <p:cNvSpPr>
            <a:spLocks noChangeArrowheads="1"/>
          </p:cNvSpPr>
          <p:nvPr userDrawn="1"/>
        </p:nvSpPr>
        <p:spPr bwMode="auto">
          <a:xfrm>
            <a:off x="2044258" y="3160315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9" name="Freeform 13"/>
          <p:cNvSpPr>
            <a:spLocks noChangeArrowheads="1"/>
          </p:cNvSpPr>
          <p:nvPr userDrawn="1"/>
        </p:nvSpPr>
        <p:spPr bwMode="auto">
          <a:xfrm>
            <a:off x="2485113" y="3160315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0" name="Freeform 14"/>
          <p:cNvSpPr>
            <a:spLocks noChangeArrowheads="1"/>
          </p:cNvSpPr>
          <p:nvPr userDrawn="1"/>
        </p:nvSpPr>
        <p:spPr bwMode="auto">
          <a:xfrm>
            <a:off x="5942032" y="3674110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15"/>
          <p:cNvSpPr>
            <a:spLocks noChangeArrowheads="1"/>
          </p:cNvSpPr>
          <p:nvPr userDrawn="1"/>
        </p:nvSpPr>
        <p:spPr bwMode="auto">
          <a:xfrm>
            <a:off x="5967164" y="3971444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16"/>
          <p:cNvSpPr>
            <a:spLocks noChangeArrowheads="1"/>
          </p:cNvSpPr>
          <p:nvPr userDrawn="1"/>
        </p:nvSpPr>
        <p:spPr bwMode="auto">
          <a:xfrm>
            <a:off x="408431" y="4063597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17"/>
          <p:cNvSpPr>
            <a:spLocks noChangeArrowheads="1"/>
          </p:cNvSpPr>
          <p:nvPr userDrawn="1"/>
        </p:nvSpPr>
        <p:spPr bwMode="auto">
          <a:xfrm>
            <a:off x="6424775" y="3674110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18"/>
          <p:cNvSpPr>
            <a:spLocks noChangeArrowheads="1"/>
          </p:cNvSpPr>
          <p:nvPr userDrawn="1"/>
        </p:nvSpPr>
        <p:spPr bwMode="auto">
          <a:xfrm>
            <a:off x="4241446" y="3210580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19"/>
          <p:cNvSpPr>
            <a:spLocks noChangeArrowheads="1"/>
          </p:cNvSpPr>
          <p:nvPr userDrawn="1"/>
        </p:nvSpPr>
        <p:spPr bwMode="auto">
          <a:xfrm>
            <a:off x="3792217" y="3218958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20"/>
          <p:cNvSpPr>
            <a:spLocks noChangeArrowheads="1"/>
          </p:cNvSpPr>
          <p:nvPr userDrawn="1"/>
        </p:nvSpPr>
        <p:spPr bwMode="auto">
          <a:xfrm>
            <a:off x="3378307" y="3218958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21"/>
          <p:cNvSpPr>
            <a:spLocks noChangeArrowheads="1"/>
          </p:cNvSpPr>
          <p:nvPr userDrawn="1"/>
        </p:nvSpPr>
        <p:spPr bwMode="auto">
          <a:xfrm>
            <a:off x="2970341" y="3210580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22"/>
          <p:cNvSpPr>
            <a:spLocks noChangeArrowheads="1"/>
          </p:cNvSpPr>
          <p:nvPr userDrawn="1"/>
        </p:nvSpPr>
        <p:spPr bwMode="auto">
          <a:xfrm>
            <a:off x="5561878" y="3227336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23"/>
          <p:cNvSpPr>
            <a:spLocks noChangeArrowheads="1"/>
          </p:cNvSpPr>
          <p:nvPr userDrawn="1"/>
        </p:nvSpPr>
        <p:spPr bwMode="auto">
          <a:xfrm>
            <a:off x="5098022" y="3223147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24"/>
          <p:cNvSpPr>
            <a:spLocks noChangeArrowheads="1"/>
          </p:cNvSpPr>
          <p:nvPr userDrawn="1"/>
        </p:nvSpPr>
        <p:spPr bwMode="auto">
          <a:xfrm>
            <a:off x="6009052" y="3198014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1" name="Freeform 25"/>
          <p:cNvSpPr>
            <a:spLocks noChangeArrowheads="1"/>
          </p:cNvSpPr>
          <p:nvPr userDrawn="1"/>
        </p:nvSpPr>
        <p:spPr bwMode="auto">
          <a:xfrm>
            <a:off x="4690601" y="3198014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26"/>
          <p:cNvSpPr>
            <a:spLocks noChangeArrowheads="1"/>
          </p:cNvSpPr>
          <p:nvPr userDrawn="1"/>
        </p:nvSpPr>
        <p:spPr bwMode="auto">
          <a:xfrm>
            <a:off x="4619392" y="3640599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27"/>
          <p:cNvSpPr>
            <a:spLocks noChangeArrowheads="1"/>
          </p:cNvSpPr>
          <p:nvPr userDrawn="1"/>
        </p:nvSpPr>
        <p:spPr bwMode="auto">
          <a:xfrm>
            <a:off x="3317570" y="3640599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28"/>
          <p:cNvSpPr>
            <a:spLocks noChangeArrowheads="1"/>
          </p:cNvSpPr>
          <p:nvPr userDrawn="1"/>
        </p:nvSpPr>
        <p:spPr bwMode="auto">
          <a:xfrm>
            <a:off x="3788027" y="3586146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29"/>
          <p:cNvSpPr>
            <a:spLocks noChangeArrowheads="1"/>
          </p:cNvSpPr>
          <p:nvPr userDrawn="1"/>
        </p:nvSpPr>
        <p:spPr bwMode="auto">
          <a:xfrm>
            <a:off x="4228880" y="3586146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30"/>
          <p:cNvSpPr>
            <a:spLocks noChangeArrowheads="1"/>
          </p:cNvSpPr>
          <p:nvPr userDrawn="1"/>
        </p:nvSpPr>
        <p:spPr bwMode="auto">
          <a:xfrm>
            <a:off x="6387076" y="3984011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31"/>
          <p:cNvSpPr>
            <a:spLocks noChangeArrowheads="1"/>
          </p:cNvSpPr>
          <p:nvPr userDrawn="1"/>
        </p:nvSpPr>
        <p:spPr bwMode="auto">
          <a:xfrm>
            <a:off x="5114777" y="3579862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32"/>
          <p:cNvSpPr>
            <a:spLocks noChangeArrowheads="1"/>
          </p:cNvSpPr>
          <p:nvPr userDrawn="1"/>
        </p:nvSpPr>
        <p:spPr bwMode="auto">
          <a:xfrm>
            <a:off x="2485113" y="2717710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5" name="Freeform 33"/>
          <p:cNvSpPr>
            <a:spLocks noChangeArrowheads="1"/>
          </p:cNvSpPr>
          <p:nvPr userDrawn="1"/>
        </p:nvSpPr>
        <p:spPr bwMode="auto">
          <a:xfrm>
            <a:off x="2077768" y="2730276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34"/>
          <p:cNvSpPr>
            <a:spLocks noChangeArrowheads="1"/>
          </p:cNvSpPr>
          <p:nvPr userDrawn="1"/>
        </p:nvSpPr>
        <p:spPr bwMode="auto">
          <a:xfrm>
            <a:off x="1636914" y="2717710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35"/>
          <p:cNvSpPr>
            <a:spLocks noChangeArrowheads="1"/>
          </p:cNvSpPr>
          <p:nvPr userDrawn="1"/>
        </p:nvSpPr>
        <p:spPr bwMode="auto">
          <a:xfrm>
            <a:off x="2987095" y="2730276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8" name="Freeform 36"/>
          <p:cNvSpPr>
            <a:spLocks noChangeArrowheads="1"/>
          </p:cNvSpPr>
          <p:nvPr userDrawn="1"/>
        </p:nvSpPr>
        <p:spPr bwMode="auto">
          <a:xfrm>
            <a:off x="3357363" y="2730276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37"/>
          <p:cNvSpPr>
            <a:spLocks noChangeArrowheads="1"/>
          </p:cNvSpPr>
          <p:nvPr userDrawn="1"/>
        </p:nvSpPr>
        <p:spPr bwMode="auto">
          <a:xfrm>
            <a:off x="1641102" y="3623867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38"/>
          <p:cNvSpPr>
            <a:spLocks noChangeArrowheads="1"/>
          </p:cNvSpPr>
          <p:nvPr userDrawn="1"/>
        </p:nvSpPr>
        <p:spPr bwMode="auto">
          <a:xfrm>
            <a:off x="6462474" y="3210580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6" name="Freeform 39"/>
          <p:cNvSpPr>
            <a:spLocks noChangeArrowheads="1"/>
          </p:cNvSpPr>
          <p:nvPr userDrawn="1"/>
        </p:nvSpPr>
        <p:spPr bwMode="auto">
          <a:xfrm>
            <a:off x="379110" y="3669921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7" name="Freeform 40"/>
          <p:cNvSpPr>
            <a:spLocks noChangeArrowheads="1"/>
          </p:cNvSpPr>
          <p:nvPr userDrawn="1"/>
        </p:nvSpPr>
        <p:spPr bwMode="auto">
          <a:xfrm>
            <a:off x="776149" y="3669921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9" name="Freeform 41"/>
          <p:cNvSpPr>
            <a:spLocks noChangeArrowheads="1"/>
          </p:cNvSpPr>
          <p:nvPr userDrawn="1"/>
        </p:nvSpPr>
        <p:spPr bwMode="auto">
          <a:xfrm>
            <a:off x="1237947" y="3644788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1" name="Freeform 42"/>
          <p:cNvSpPr>
            <a:spLocks noChangeArrowheads="1"/>
          </p:cNvSpPr>
          <p:nvPr userDrawn="1"/>
        </p:nvSpPr>
        <p:spPr bwMode="auto">
          <a:xfrm>
            <a:off x="2978248" y="3640599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43"/>
          <p:cNvSpPr>
            <a:spLocks noChangeArrowheads="1"/>
          </p:cNvSpPr>
          <p:nvPr userDrawn="1"/>
        </p:nvSpPr>
        <p:spPr bwMode="auto">
          <a:xfrm>
            <a:off x="2493490" y="3644788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44"/>
          <p:cNvSpPr>
            <a:spLocks noChangeArrowheads="1"/>
          </p:cNvSpPr>
          <p:nvPr userDrawn="1"/>
        </p:nvSpPr>
        <p:spPr bwMode="auto">
          <a:xfrm>
            <a:off x="2052635" y="3644788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88"/>
          <p:cNvSpPr>
            <a:spLocks noChangeArrowheads="1"/>
          </p:cNvSpPr>
          <p:nvPr userDrawn="1"/>
        </p:nvSpPr>
        <p:spPr bwMode="auto">
          <a:xfrm>
            <a:off x="1695556" y="4017521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8" name="Freeform 89"/>
          <p:cNvSpPr>
            <a:spLocks noChangeArrowheads="1"/>
          </p:cNvSpPr>
          <p:nvPr userDrawn="1"/>
        </p:nvSpPr>
        <p:spPr bwMode="auto">
          <a:xfrm>
            <a:off x="1682990" y="4055220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9" name="Freeform 90"/>
          <p:cNvSpPr>
            <a:spLocks noChangeArrowheads="1"/>
          </p:cNvSpPr>
          <p:nvPr userDrawn="1"/>
        </p:nvSpPr>
        <p:spPr bwMode="auto">
          <a:xfrm>
            <a:off x="1158361" y="3975633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0" name="Freeform 91"/>
          <p:cNvSpPr>
            <a:spLocks noChangeArrowheads="1"/>
          </p:cNvSpPr>
          <p:nvPr userDrawn="1"/>
        </p:nvSpPr>
        <p:spPr bwMode="auto">
          <a:xfrm>
            <a:off x="391676" y="2316681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1" name="Freeform 92"/>
          <p:cNvSpPr>
            <a:spLocks noChangeArrowheads="1"/>
          </p:cNvSpPr>
          <p:nvPr userDrawn="1"/>
        </p:nvSpPr>
        <p:spPr bwMode="auto">
          <a:xfrm>
            <a:off x="1166738" y="2316681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93"/>
          <p:cNvSpPr>
            <a:spLocks noChangeArrowheads="1"/>
          </p:cNvSpPr>
          <p:nvPr userDrawn="1"/>
        </p:nvSpPr>
        <p:spPr bwMode="auto">
          <a:xfrm>
            <a:off x="767772" y="2306208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94"/>
          <p:cNvSpPr>
            <a:spLocks noChangeArrowheads="1"/>
          </p:cNvSpPr>
          <p:nvPr userDrawn="1"/>
        </p:nvSpPr>
        <p:spPr bwMode="auto">
          <a:xfrm>
            <a:off x="295335" y="2717710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95"/>
          <p:cNvSpPr>
            <a:spLocks noChangeArrowheads="1"/>
          </p:cNvSpPr>
          <p:nvPr userDrawn="1"/>
        </p:nvSpPr>
        <p:spPr bwMode="auto">
          <a:xfrm>
            <a:off x="725884" y="2719804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8" name="Freeform 96"/>
          <p:cNvSpPr>
            <a:spLocks noChangeArrowheads="1"/>
          </p:cNvSpPr>
          <p:nvPr userDrawn="1"/>
        </p:nvSpPr>
        <p:spPr bwMode="auto">
          <a:xfrm>
            <a:off x="6382887" y="2362757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1" name="Freeform 97"/>
          <p:cNvSpPr>
            <a:spLocks noChangeArrowheads="1"/>
          </p:cNvSpPr>
          <p:nvPr userDrawn="1"/>
        </p:nvSpPr>
        <p:spPr bwMode="auto">
          <a:xfrm>
            <a:off x="2094523" y="2352284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98"/>
          <p:cNvSpPr>
            <a:spLocks noChangeArrowheads="1"/>
          </p:cNvSpPr>
          <p:nvPr userDrawn="1"/>
        </p:nvSpPr>
        <p:spPr bwMode="auto">
          <a:xfrm>
            <a:off x="2617058" y="2343907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99"/>
          <p:cNvSpPr>
            <a:spLocks noChangeArrowheads="1"/>
          </p:cNvSpPr>
          <p:nvPr userDrawn="1"/>
        </p:nvSpPr>
        <p:spPr bwMode="auto">
          <a:xfrm>
            <a:off x="2533283" y="2343907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8" name="Freeform 100"/>
          <p:cNvSpPr>
            <a:spLocks noChangeArrowheads="1"/>
          </p:cNvSpPr>
          <p:nvPr userDrawn="1"/>
        </p:nvSpPr>
        <p:spPr bwMode="auto">
          <a:xfrm>
            <a:off x="2930547" y="2343907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9" name="Freeform 101"/>
          <p:cNvSpPr>
            <a:spLocks noChangeArrowheads="1"/>
          </p:cNvSpPr>
          <p:nvPr userDrawn="1"/>
        </p:nvSpPr>
        <p:spPr bwMode="auto">
          <a:xfrm>
            <a:off x="3361552" y="2356472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0" name="Freeform 102"/>
          <p:cNvSpPr>
            <a:spLocks noChangeArrowheads="1"/>
          </p:cNvSpPr>
          <p:nvPr userDrawn="1"/>
        </p:nvSpPr>
        <p:spPr bwMode="auto">
          <a:xfrm>
            <a:off x="3741951" y="2356472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2" name="Freeform 103"/>
          <p:cNvSpPr>
            <a:spLocks noChangeArrowheads="1"/>
          </p:cNvSpPr>
          <p:nvPr userDrawn="1"/>
        </p:nvSpPr>
        <p:spPr bwMode="auto">
          <a:xfrm>
            <a:off x="4182804" y="2356472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3" name="Freeform 104"/>
          <p:cNvSpPr>
            <a:spLocks noChangeArrowheads="1"/>
          </p:cNvSpPr>
          <p:nvPr userDrawn="1"/>
        </p:nvSpPr>
        <p:spPr bwMode="auto">
          <a:xfrm>
            <a:off x="4661279" y="2356472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4" name="Freeform 105"/>
          <p:cNvSpPr>
            <a:spLocks noChangeArrowheads="1"/>
          </p:cNvSpPr>
          <p:nvPr userDrawn="1"/>
        </p:nvSpPr>
        <p:spPr bwMode="auto">
          <a:xfrm>
            <a:off x="5098022" y="2356472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5" name="Freeform 107"/>
          <p:cNvSpPr>
            <a:spLocks noChangeArrowheads="1"/>
          </p:cNvSpPr>
          <p:nvPr userDrawn="1"/>
        </p:nvSpPr>
        <p:spPr bwMode="auto">
          <a:xfrm>
            <a:off x="5540934" y="2331340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6" name="Freeform 108"/>
          <p:cNvSpPr>
            <a:spLocks noChangeArrowheads="1"/>
          </p:cNvSpPr>
          <p:nvPr userDrawn="1"/>
        </p:nvSpPr>
        <p:spPr bwMode="auto">
          <a:xfrm>
            <a:off x="5946220" y="2316681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7" name="Freeform 109"/>
          <p:cNvSpPr>
            <a:spLocks noChangeArrowheads="1"/>
          </p:cNvSpPr>
          <p:nvPr userDrawn="1"/>
        </p:nvSpPr>
        <p:spPr bwMode="auto">
          <a:xfrm>
            <a:off x="1599215" y="3979822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8" name="Freeform 113"/>
          <p:cNvSpPr>
            <a:spLocks noChangeArrowheads="1"/>
          </p:cNvSpPr>
          <p:nvPr userDrawn="1"/>
        </p:nvSpPr>
        <p:spPr bwMode="auto">
          <a:xfrm>
            <a:off x="3317570" y="3979822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9" name="Freeform 114"/>
          <p:cNvSpPr>
            <a:spLocks noChangeArrowheads="1"/>
          </p:cNvSpPr>
          <p:nvPr userDrawn="1"/>
        </p:nvSpPr>
        <p:spPr bwMode="auto">
          <a:xfrm>
            <a:off x="3733574" y="3979822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0" name="Freeform 115"/>
          <p:cNvSpPr>
            <a:spLocks noChangeArrowheads="1"/>
          </p:cNvSpPr>
          <p:nvPr userDrawn="1"/>
        </p:nvSpPr>
        <p:spPr bwMode="auto">
          <a:xfrm>
            <a:off x="4174426" y="3979822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1" name="Freeform 116"/>
          <p:cNvSpPr>
            <a:spLocks noChangeArrowheads="1"/>
          </p:cNvSpPr>
          <p:nvPr userDrawn="1"/>
        </p:nvSpPr>
        <p:spPr bwMode="auto">
          <a:xfrm>
            <a:off x="4619392" y="3979822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2" name="Freeform 117"/>
          <p:cNvSpPr>
            <a:spLocks noChangeArrowheads="1"/>
          </p:cNvSpPr>
          <p:nvPr userDrawn="1"/>
        </p:nvSpPr>
        <p:spPr bwMode="auto">
          <a:xfrm>
            <a:off x="5056135" y="3979822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3" name="Freeform 118"/>
          <p:cNvSpPr>
            <a:spLocks noChangeArrowheads="1"/>
          </p:cNvSpPr>
          <p:nvPr userDrawn="1"/>
        </p:nvSpPr>
        <p:spPr bwMode="auto">
          <a:xfrm>
            <a:off x="5519991" y="3979822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4" name="Freeform 16"/>
          <p:cNvSpPr>
            <a:spLocks noChangeArrowheads="1"/>
          </p:cNvSpPr>
          <p:nvPr userDrawn="1"/>
        </p:nvSpPr>
        <p:spPr bwMode="auto">
          <a:xfrm>
            <a:off x="1664890" y="2343907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5" name="Freeform 56"/>
          <p:cNvSpPr>
            <a:spLocks noChangeArrowheads="1"/>
          </p:cNvSpPr>
          <p:nvPr userDrawn="1"/>
        </p:nvSpPr>
        <p:spPr bwMode="auto">
          <a:xfrm>
            <a:off x="7950141" y="3222357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6" name="Freeform 57"/>
          <p:cNvSpPr>
            <a:spLocks noChangeArrowheads="1"/>
          </p:cNvSpPr>
          <p:nvPr userDrawn="1"/>
        </p:nvSpPr>
        <p:spPr bwMode="auto">
          <a:xfrm>
            <a:off x="7537953" y="3214201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7" name="Freeform 58"/>
          <p:cNvSpPr>
            <a:spLocks noChangeArrowheads="1"/>
          </p:cNvSpPr>
          <p:nvPr userDrawn="1"/>
        </p:nvSpPr>
        <p:spPr bwMode="auto">
          <a:xfrm>
            <a:off x="6295262" y="1969031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8" name="Freeform 59"/>
          <p:cNvSpPr>
            <a:spLocks noChangeArrowheads="1"/>
          </p:cNvSpPr>
          <p:nvPr userDrawn="1"/>
        </p:nvSpPr>
        <p:spPr bwMode="auto">
          <a:xfrm>
            <a:off x="770120" y="4415145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59" name="Freeform 60"/>
          <p:cNvSpPr>
            <a:spLocks noChangeArrowheads="1"/>
          </p:cNvSpPr>
          <p:nvPr userDrawn="1"/>
        </p:nvSpPr>
        <p:spPr bwMode="auto">
          <a:xfrm>
            <a:off x="7954661" y="1964880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0" name="Freeform 98"/>
          <p:cNvSpPr>
            <a:spLocks noChangeArrowheads="1"/>
          </p:cNvSpPr>
          <p:nvPr userDrawn="1"/>
        </p:nvSpPr>
        <p:spPr bwMode="auto">
          <a:xfrm>
            <a:off x="5364088" y="1986799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1" name="Freeform 113"/>
          <p:cNvSpPr>
            <a:spLocks noChangeArrowheads="1"/>
          </p:cNvSpPr>
          <p:nvPr userDrawn="1"/>
        </p:nvSpPr>
        <p:spPr bwMode="auto">
          <a:xfrm>
            <a:off x="418153" y="4415145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2" name="Freeform 121"/>
          <p:cNvSpPr>
            <a:spLocks noChangeArrowheads="1"/>
          </p:cNvSpPr>
          <p:nvPr userDrawn="1"/>
        </p:nvSpPr>
        <p:spPr bwMode="auto">
          <a:xfrm>
            <a:off x="5513562" y="3595837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3" name="Freeform 131"/>
          <p:cNvSpPr>
            <a:spLocks noChangeArrowheads="1"/>
          </p:cNvSpPr>
          <p:nvPr userDrawn="1"/>
        </p:nvSpPr>
        <p:spPr bwMode="auto">
          <a:xfrm>
            <a:off x="7529796" y="4033396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4" name="Freeform 132"/>
          <p:cNvSpPr>
            <a:spLocks noChangeArrowheads="1"/>
          </p:cNvSpPr>
          <p:nvPr userDrawn="1"/>
        </p:nvSpPr>
        <p:spPr bwMode="auto">
          <a:xfrm>
            <a:off x="7941985" y="4033396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5" name="Freeform 134"/>
          <p:cNvSpPr>
            <a:spLocks noChangeArrowheads="1"/>
          </p:cNvSpPr>
          <p:nvPr userDrawn="1"/>
        </p:nvSpPr>
        <p:spPr bwMode="auto">
          <a:xfrm>
            <a:off x="7562421" y="3627806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6" name="Freeform 137"/>
          <p:cNvSpPr>
            <a:spLocks noChangeArrowheads="1"/>
          </p:cNvSpPr>
          <p:nvPr userDrawn="1"/>
        </p:nvSpPr>
        <p:spPr bwMode="auto">
          <a:xfrm>
            <a:off x="1185571" y="2757420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7" name="Freeform 139"/>
          <p:cNvSpPr>
            <a:spLocks noChangeArrowheads="1"/>
          </p:cNvSpPr>
          <p:nvPr userDrawn="1"/>
        </p:nvSpPr>
        <p:spPr bwMode="auto">
          <a:xfrm>
            <a:off x="3785917" y="2732306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8" name="Freeform 142"/>
          <p:cNvSpPr>
            <a:spLocks noChangeArrowheads="1"/>
          </p:cNvSpPr>
          <p:nvPr userDrawn="1"/>
        </p:nvSpPr>
        <p:spPr bwMode="auto">
          <a:xfrm>
            <a:off x="706297" y="3939902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69" name="Freeform 143"/>
          <p:cNvSpPr>
            <a:spLocks noChangeArrowheads="1"/>
          </p:cNvSpPr>
          <p:nvPr userDrawn="1"/>
        </p:nvSpPr>
        <p:spPr bwMode="auto">
          <a:xfrm>
            <a:off x="2055347" y="4376029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0" name="Freeform 147"/>
          <p:cNvSpPr>
            <a:spLocks noChangeArrowheads="1"/>
          </p:cNvSpPr>
          <p:nvPr userDrawn="1"/>
        </p:nvSpPr>
        <p:spPr bwMode="auto">
          <a:xfrm>
            <a:off x="1174061" y="4371950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1" name="Freeform 148"/>
          <p:cNvSpPr>
            <a:spLocks noChangeArrowheads="1"/>
          </p:cNvSpPr>
          <p:nvPr userDrawn="1"/>
        </p:nvSpPr>
        <p:spPr bwMode="auto">
          <a:xfrm>
            <a:off x="1602468" y="4371950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2" name="Freeform 152"/>
          <p:cNvSpPr>
            <a:spLocks noChangeArrowheads="1"/>
          </p:cNvSpPr>
          <p:nvPr userDrawn="1"/>
        </p:nvSpPr>
        <p:spPr bwMode="auto">
          <a:xfrm>
            <a:off x="7974610" y="3627806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3" name="Freeform 153"/>
          <p:cNvSpPr>
            <a:spLocks noChangeArrowheads="1"/>
          </p:cNvSpPr>
          <p:nvPr userDrawn="1"/>
        </p:nvSpPr>
        <p:spPr bwMode="auto">
          <a:xfrm>
            <a:off x="2471521" y="4380107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4" name="Freeform 165"/>
          <p:cNvSpPr>
            <a:spLocks noChangeArrowheads="1"/>
          </p:cNvSpPr>
          <p:nvPr userDrawn="1"/>
        </p:nvSpPr>
        <p:spPr bwMode="auto">
          <a:xfrm>
            <a:off x="1115616" y="153540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5" name="Freeform 10"/>
          <p:cNvSpPr>
            <a:spLocks noChangeArrowheads="1"/>
          </p:cNvSpPr>
          <p:nvPr userDrawn="1"/>
        </p:nvSpPr>
        <p:spPr bwMode="auto">
          <a:xfrm>
            <a:off x="7180278" y="3147814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6" name="Freeform 14"/>
          <p:cNvSpPr>
            <a:spLocks noChangeArrowheads="1"/>
          </p:cNvSpPr>
          <p:nvPr userDrawn="1"/>
        </p:nvSpPr>
        <p:spPr bwMode="auto">
          <a:xfrm>
            <a:off x="7932874" y="2283718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7" name="Freeform 43"/>
          <p:cNvSpPr>
            <a:spLocks noChangeArrowheads="1"/>
          </p:cNvSpPr>
          <p:nvPr userDrawn="1"/>
        </p:nvSpPr>
        <p:spPr bwMode="auto">
          <a:xfrm>
            <a:off x="7205519" y="2327426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8" name="Freeform 95"/>
          <p:cNvSpPr>
            <a:spLocks noChangeArrowheads="1"/>
          </p:cNvSpPr>
          <p:nvPr userDrawn="1"/>
        </p:nvSpPr>
        <p:spPr bwMode="auto">
          <a:xfrm>
            <a:off x="7184485" y="3600892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79" name="Freeform 125"/>
          <p:cNvSpPr>
            <a:spLocks noChangeArrowheads="1"/>
          </p:cNvSpPr>
          <p:nvPr userDrawn="1"/>
        </p:nvSpPr>
        <p:spPr bwMode="auto">
          <a:xfrm>
            <a:off x="7188692" y="2715766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0" name="Freeform 128"/>
          <p:cNvSpPr>
            <a:spLocks noChangeArrowheads="1"/>
          </p:cNvSpPr>
          <p:nvPr userDrawn="1"/>
        </p:nvSpPr>
        <p:spPr bwMode="auto">
          <a:xfrm>
            <a:off x="6722793" y="2306391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1" name="Freeform 130"/>
          <p:cNvSpPr>
            <a:spLocks noChangeArrowheads="1"/>
          </p:cNvSpPr>
          <p:nvPr userDrawn="1"/>
        </p:nvSpPr>
        <p:spPr bwMode="auto">
          <a:xfrm>
            <a:off x="7525332" y="2348174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2" name="Freeform 138"/>
          <p:cNvSpPr>
            <a:spLocks noChangeArrowheads="1"/>
          </p:cNvSpPr>
          <p:nvPr userDrawn="1"/>
        </p:nvSpPr>
        <p:spPr bwMode="auto">
          <a:xfrm>
            <a:off x="6722793" y="4009253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3" name="Freeform 140"/>
          <p:cNvSpPr>
            <a:spLocks noChangeArrowheads="1"/>
          </p:cNvSpPr>
          <p:nvPr userDrawn="1"/>
        </p:nvSpPr>
        <p:spPr bwMode="auto">
          <a:xfrm>
            <a:off x="7209726" y="3984011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4" name="Freeform 150"/>
          <p:cNvSpPr>
            <a:spLocks noChangeArrowheads="1"/>
          </p:cNvSpPr>
          <p:nvPr userDrawn="1"/>
        </p:nvSpPr>
        <p:spPr bwMode="auto">
          <a:xfrm>
            <a:off x="6731207" y="2715766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5" name="Freeform 157"/>
          <p:cNvSpPr>
            <a:spLocks noChangeArrowheads="1"/>
          </p:cNvSpPr>
          <p:nvPr userDrawn="1"/>
        </p:nvSpPr>
        <p:spPr bwMode="auto">
          <a:xfrm>
            <a:off x="6731207" y="3630341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6" name="Freeform 162"/>
          <p:cNvSpPr>
            <a:spLocks noChangeArrowheads="1"/>
          </p:cNvSpPr>
          <p:nvPr userDrawn="1"/>
        </p:nvSpPr>
        <p:spPr bwMode="auto">
          <a:xfrm>
            <a:off x="7964632" y="2732306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7" name="Freeform 163"/>
          <p:cNvSpPr>
            <a:spLocks noChangeArrowheads="1"/>
          </p:cNvSpPr>
          <p:nvPr userDrawn="1"/>
        </p:nvSpPr>
        <p:spPr bwMode="auto">
          <a:xfrm>
            <a:off x="7537953" y="2732306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88" name="Freeform 164"/>
          <p:cNvSpPr>
            <a:spLocks noChangeArrowheads="1"/>
          </p:cNvSpPr>
          <p:nvPr userDrawn="1"/>
        </p:nvSpPr>
        <p:spPr bwMode="auto">
          <a:xfrm>
            <a:off x="6756449" y="3187779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489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191" y="3979821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0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805" y="3985803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352" y="4001992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7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3" hasCustomPrompt="1"/>
          </p:nvPr>
        </p:nvSpPr>
        <p:spPr>
          <a:xfrm>
            <a:off x="294796" y="1244005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11920"/>
            <a:ext cx="6575683" cy="514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Project partnership</a:t>
            </a:r>
          </a:p>
        </p:txBody>
      </p:sp>
      <p:sp>
        <p:nvSpPr>
          <p:cNvPr id="9" name="Picture Placeholder 24"/>
          <p:cNvSpPr>
            <a:spLocks noGrp="1"/>
          </p:cNvSpPr>
          <p:nvPr>
            <p:ph type="pic" sz="quarter" idx="18" hasCustomPrompt="1"/>
          </p:nvPr>
        </p:nvSpPr>
        <p:spPr>
          <a:xfrm>
            <a:off x="294796" y="2289869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4" name="Picture Placeholder 24"/>
          <p:cNvSpPr>
            <a:spLocks noGrp="1"/>
          </p:cNvSpPr>
          <p:nvPr>
            <p:ph type="pic" sz="quarter" idx="23" hasCustomPrompt="1"/>
          </p:nvPr>
        </p:nvSpPr>
        <p:spPr>
          <a:xfrm>
            <a:off x="294796" y="3323149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24" hasCustomPrompt="1"/>
          </p:nvPr>
        </p:nvSpPr>
        <p:spPr>
          <a:xfrm>
            <a:off x="2390536" y="1244005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9" name="Picture Placeholder 24"/>
          <p:cNvSpPr>
            <a:spLocks noGrp="1"/>
          </p:cNvSpPr>
          <p:nvPr>
            <p:ph type="pic" sz="quarter" idx="25" hasCustomPrompt="1"/>
          </p:nvPr>
        </p:nvSpPr>
        <p:spPr>
          <a:xfrm>
            <a:off x="2390536" y="2289869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0" name="Picture Placeholder 24"/>
          <p:cNvSpPr>
            <a:spLocks noGrp="1"/>
          </p:cNvSpPr>
          <p:nvPr>
            <p:ph type="pic" sz="quarter" idx="26" hasCustomPrompt="1"/>
          </p:nvPr>
        </p:nvSpPr>
        <p:spPr>
          <a:xfrm>
            <a:off x="2390536" y="3323149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1" name="Picture Placeholder 24"/>
          <p:cNvSpPr>
            <a:spLocks noGrp="1"/>
          </p:cNvSpPr>
          <p:nvPr>
            <p:ph type="pic" sz="quarter" idx="27" hasCustomPrompt="1"/>
          </p:nvPr>
        </p:nvSpPr>
        <p:spPr>
          <a:xfrm>
            <a:off x="4485796" y="1237853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2" name="Picture Placeholder 24"/>
          <p:cNvSpPr>
            <a:spLocks noGrp="1"/>
          </p:cNvSpPr>
          <p:nvPr>
            <p:ph type="pic" sz="quarter" idx="28" hasCustomPrompt="1"/>
          </p:nvPr>
        </p:nvSpPr>
        <p:spPr>
          <a:xfrm>
            <a:off x="4485796" y="2283718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3" name="Picture Placeholder 24"/>
          <p:cNvSpPr>
            <a:spLocks noGrp="1"/>
          </p:cNvSpPr>
          <p:nvPr>
            <p:ph type="pic" sz="quarter" idx="29" hasCustomPrompt="1"/>
          </p:nvPr>
        </p:nvSpPr>
        <p:spPr>
          <a:xfrm>
            <a:off x="4485796" y="3316998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4" name="Picture Placeholder 24"/>
          <p:cNvSpPr>
            <a:spLocks noGrp="1"/>
          </p:cNvSpPr>
          <p:nvPr>
            <p:ph type="pic" sz="quarter" idx="30" hasCustomPrompt="1"/>
          </p:nvPr>
        </p:nvSpPr>
        <p:spPr>
          <a:xfrm>
            <a:off x="6580449" y="1237853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6" name="Picture Placeholder 24"/>
          <p:cNvSpPr>
            <a:spLocks noGrp="1"/>
          </p:cNvSpPr>
          <p:nvPr>
            <p:ph type="pic" sz="quarter" idx="31" hasCustomPrompt="1"/>
          </p:nvPr>
        </p:nvSpPr>
        <p:spPr>
          <a:xfrm>
            <a:off x="6580449" y="2283718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32" hasCustomPrompt="1"/>
          </p:nvPr>
        </p:nvSpPr>
        <p:spPr>
          <a:xfrm>
            <a:off x="6580449" y="3316998"/>
            <a:ext cx="1753081" cy="72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00413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698551"/>
            <a:ext cx="8562974" cy="2408274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6" y="1001414"/>
            <a:ext cx="8562975" cy="563043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Headlines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1992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980854"/>
            <a:ext cx="8562974" cy="312597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7287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3" y="837010"/>
            <a:ext cx="9143999" cy="330993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/>
              <a:t>FULL Image</a:t>
            </a:r>
          </a:p>
        </p:txBody>
      </p:sp>
      <p:sp>
        <p:nvSpPr>
          <p:cNvPr id="4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8196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964406"/>
            <a:ext cx="4102100" cy="3286125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Insert Diagram with a click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8" y="964905"/>
            <a:ext cx="4351633" cy="30302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9019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964904"/>
            <a:ext cx="4102100" cy="330141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964408"/>
            <a:ext cx="4330368" cy="300685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Insert Diagram with a click</a:t>
            </a:r>
          </a:p>
        </p:txBody>
      </p:sp>
      <p:sp>
        <p:nvSpPr>
          <p:cNvPr id="7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394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964905"/>
            <a:ext cx="4098296" cy="328546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11920"/>
            <a:ext cx="6596948" cy="514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8" y="964905"/>
            <a:ext cx="4351633" cy="30302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49597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964905"/>
            <a:ext cx="4319736" cy="3030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11920"/>
            <a:ext cx="6586315" cy="514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964904"/>
            <a:ext cx="4102100" cy="330141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183000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4820977"/>
            <a:ext cx="551499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4" y="972460"/>
            <a:ext cx="8520667" cy="3038361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extBox 35"/>
          <p:cNvSpPr txBox="1"/>
          <p:nvPr/>
        </p:nvSpPr>
        <p:spPr>
          <a:xfrm>
            <a:off x="3635896" y="4684917"/>
            <a:ext cx="428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b="0" kern="1200" spc="50" baseline="0" noProof="0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000" b="1" kern="1200" spc="50" baseline="0" noProof="0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000" b="0" kern="1200" spc="50" baseline="0" noProof="0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000" b="0" kern="1200" spc="50" baseline="0" noProof="0" dirty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8" name="Picture 3" descr="\\ISTORAGE\-Print\MA27\Report_DOC\gfx.png"/>
          <p:cNvPicPr>
            <a:picLocks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277" y="4198081"/>
            <a:ext cx="860451" cy="89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76806" y="4638769"/>
            <a:ext cx="640165" cy="338518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0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‹#›</a:t>
            </a:fld>
            <a:endParaRPr lang="en-GB" sz="1000" b="0" noProof="0" dirty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169" y="4622239"/>
            <a:ext cx="397783" cy="397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11920"/>
            <a:ext cx="7171176" cy="5874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18B4FFB-751A-7341-867D-B71E65BB7CE4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6123" y="121795"/>
            <a:ext cx="1513907" cy="64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  <p:sldLayoutId id="2147483672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6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AT" dirty="0"/>
              <a:t>Maribor, </a:t>
            </a:r>
            <a:r>
              <a:rPr lang="sl-SI" dirty="0"/>
              <a:t>21</a:t>
            </a:r>
            <a:r>
              <a:rPr lang="de-AT" dirty="0"/>
              <a:t>. </a:t>
            </a:r>
            <a:r>
              <a:rPr lang="sl-SI" dirty="0"/>
              <a:t>1</a:t>
            </a:r>
            <a:r>
              <a:rPr lang="de-AT" dirty="0"/>
              <a:t>. 2022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1049474" y="4159207"/>
            <a:ext cx="7754912" cy="534690"/>
          </a:xfrm>
        </p:spPr>
        <p:txBody>
          <a:bodyPr/>
          <a:lstStyle/>
          <a:p>
            <a:r>
              <a:rPr lang="de-AT" dirty="0"/>
              <a:t>IN SITU – </a:t>
            </a:r>
            <a:r>
              <a:rPr lang="sl-SI" dirty="0"/>
              <a:t>množično finanaciranje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055356" y="4675185"/>
            <a:ext cx="7754912" cy="386882"/>
          </a:xfrm>
        </p:spPr>
        <p:txBody>
          <a:bodyPr/>
          <a:lstStyle/>
          <a:p>
            <a:r>
              <a:rPr lang="de-AT" dirty="0" err="1"/>
              <a:t>Fundacija</a:t>
            </a:r>
            <a:r>
              <a:rPr lang="de-AT" dirty="0"/>
              <a:t> Prizma – Julija Marošek</a:t>
            </a:r>
            <a:r>
              <a:rPr lang="sl-SI" dirty="0"/>
              <a:t> in Vanja Hazl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8249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4FD36B-CABB-354C-8113-70F82267C2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Številni</a:t>
            </a:r>
            <a:r>
              <a:rPr lang="en-GB" dirty="0"/>
              <a:t> </a:t>
            </a:r>
            <a:r>
              <a:rPr lang="en-GB" dirty="0" err="1"/>
              <a:t>majhni</a:t>
            </a:r>
            <a:r>
              <a:rPr lang="en-GB" dirty="0"/>
              <a:t> </a:t>
            </a:r>
            <a:r>
              <a:rPr lang="en-GB" dirty="0" err="1"/>
              <a:t>zneski</a:t>
            </a:r>
            <a:r>
              <a:rPr lang="en-GB" dirty="0"/>
              <a:t> </a:t>
            </a:r>
            <a:r>
              <a:rPr lang="en-GB" dirty="0" err="1"/>
              <a:t>posameznikov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 </a:t>
            </a:r>
            <a:r>
              <a:rPr lang="en-GB" dirty="0" err="1"/>
              <a:t>kampanjo</a:t>
            </a:r>
            <a:r>
              <a:rPr lang="en-GB" dirty="0"/>
              <a:t> </a:t>
            </a:r>
            <a:r>
              <a:rPr lang="en-GB" dirty="0" err="1"/>
              <a:t>pridobiti</a:t>
            </a:r>
            <a:r>
              <a:rPr lang="en-GB" dirty="0"/>
              <a:t> </a:t>
            </a:r>
            <a:r>
              <a:rPr lang="en-GB" dirty="0" err="1"/>
              <a:t>naklonjenost</a:t>
            </a:r>
            <a:r>
              <a:rPr lang="en-GB" dirty="0"/>
              <a:t> </a:t>
            </a:r>
            <a:r>
              <a:rPr lang="en-GB" dirty="0" err="1"/>
              <a:t>skupnosti</a:t>
            </a:r>
            <a:r>
              <a:rPr lang="en-GB" dirty="0"/>
              <a:t>, </a:t>
            </a:r>
            <a:r>
              <a:rPr lang="en-GB" dirty="0" err="1"/>
              <a:t>vidnost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Platforme</a:t>
            </a:r>
            <a:r>
              <a:rPr lang="en-GB" dirty="0"/>
              <a:t>: </a:t>
            </a:r>
          </a:p>
          <a:p>
            <a:pPr marL="1085427" lvl="1" indent="-342900">
              <a:buFont typeface="Arial" panose="020B0604020202020204" pitchFamily="34" charset="0"/>
              <a:buChar char="•"/>
            </a:pPr>
            <a:r>
              <a:rPr lang="en-GB" dirty="0" err="1"/>
              <a:t>provizija</a:t>
            </a:r>
            <a:r>
              <a:rPr lang="en-GB" dirty="0"/>
              <a:t> – </a:t>
            </a:r>
          </a:p>
          <a:p>
            <a:pPr marL="1085427" lvl="1" indent="-342900">
              <a:buFont typeface="Arial" panose="020B0604020202020204" pitchFamily="34" charset="0"/>
              <a:buChar char="•"/>
            </a:pPr>
            <a:r>
              <a:rPr lang="en-GB" dirty="0"/>
              <a:t>model </a:t>
            </a:r>
            <a:r>
              <a:rPr lang="en-GB" dirty="0" err="1"/>
              <a:t>financiranja</a:t>
            </a:r>
            <a:r>
              <a:rPr lang="en-GB" dirty="0"/>
              <a:t> (</a:t>
            </a:r>
            <a:r>
              <a:rPr lang="en-GB" dirty="0" err="1"/>
              <a:t>vse</a:t>
            </a:r>
            <a:r>
              <a:rPr lang="en-GB" dirty="0"/>
              <a:t> </a:t>
            </a:r>
            <a:r>
              <a:rPr lang="en-GB" dirty="0" err="1"/>
              <a:t>ali</a:t>
            </a:r>
            <a:r>
              <a:rPr lang="en-GB" dirty="0"/>
              <a:t> </a:t>
            </a:r>
            <a:r>
              <a:rPr lang="en-GB" dirty="0" err="1"/>
              <a:t>nič</a:t>
            </a:r>
            <a:r>
              <a:rPr lang="en-GB" dirty="0"/>
              <a:t>, </a:t>
            </a:r>
            <a:r>
              <a:rPr lang="en-GB" dirty="0" err="1"/>
              <a:t>poraba</a:t>
            </a:r>
            <a:r>
              <a:rPr lang="en-GB" dirty="0"/>
              <a:t> </a:t>
            </a:r>
            <a:r>
              <a:rPr lang="en-GB" dirty="0" err="1"/>
              <a:t>denarja</a:t>
            </a:r>
            <a:r>
              <a:rPr lang="en-GB" dirty="0"/>
              <a:t>, </a:t>
            </a:r>
            <a:r>
              <a:rPr lang="en-GB" dirty="0" err="1"/>
              <a:t>ki</a:t>
            </a:r>
            <a:r>
              <a:rPr lang="en-GB" dirty="0"/>
              <a:t> se </a:t>
            </a:r>
            <a:r>
              <a:rPr lang="en-GB" dirty="0" err="1"/>
              <a:t>zbere</a:t>
            </a:r>
            <a:r>
              <a:rPr lang="en-GB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6E4D7DC-DA20-1C45-98BE-3FCE9CEC8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Množično</a:t>
            </a:r>
            <a:r>
              <a:rPr lang="en-GB" dirty="0"/>
              <a:t> </a:t>
            </a:r>
            <a:r>
              <a:rPr lang="en-GB" dirty="0" err="1"/>
              <a:t>financiranje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93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B897E7C-6842-F34B-91BC-640BE6D47E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6864" y="980853"/>
            <a:ext cx="8562974" cy="3608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/>
              <a:t>Vzjamena posojila (več vlagateljev, vračilo z obrestmi)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/>
              <a:t>Množično financiranje lastniškega kapitala (prodaja deleža v zameno za naložbo)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b="1" dirty="0">
                <a:solidFill>
                  <a:srgbClr val="C00000"/>
                </a:solidFill>
              </a:rPr>
              <a:t>Množično financiranje v zameno za nagrado </a:t>
            </a:r>
            <a:r>
              <a:rPr lang="sl-SI" sz="2000" dirty="0"/>
              <a:t>(nefinančna nagrada (perk) v zameno za denarni prispevek)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b="1" dirty="0">
                <a:solidFill>
                  <a:srgbClr val="C00000"/>
                </a:solidFill>
              </a:rPr>
              <a:t>Množično financiranje na podlagi donacij </a:t>
            </a:r>
            <a:r>
              <a:rPr lang="sl-SI" sz="2000" dirty="0"/>
              <a:t>(donatorji ne prejmejo finančnega ali materialnega povračila)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/>
              <a:t>Udeležba pri dobičku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/>
              <a:t>Množično financiranje dolžniških vrednostnih papirjev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000" dirty="0"/>
              <a:t>Hibridni modeli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0470A1-B9D5-5C4E-825A-02F270FB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Oblike financiranja</a:t>
            </a:r>
          </a:p>
        </p:txBody>
      </p:sp>
    </p:spTree>
    <p:extLst>
      <p:ext uri="{BB962C8B-B14F-4D97-AF65-F5344CB8AC3E}">
        <p14:creationId xmlns:p14="http://schemas.microsoft.com/office/powerpoint/2010/main" val="118591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A0D81A-C323-7C40-84E9-EEAE15D852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6235" y="964903"/>
            <a:ext cx="4995845" cy="198974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Preveritev, potrditev poslovne ideje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Dostop do množice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Tržno orodje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dirty="0"/>
              <a:t>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7554682-1A05-9647-AC51-3C77FBF6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Zakaj lahko koristno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C73A6-CC41-BB4B-8366-ED3C7E3DE3A2}"/>
              </a:ext>
            </a:extLst>
          </p:cNvPr>
          <p:cNvSpPr txBox="1"/>
          <p:nvPr/>
        </p:nvSpPr>
        <p:spPr>
          <a:xfrm>
            <a:off x="296235" y="2954653"/>
            <a:ext cx="5507434" cy="432048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sl-SI" sz="22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Začnimo z malimi koraki.</a:t>
            </a:r>
          </a:p>
        </p:txBody>
      </p:sp>
    </p:spTree>
    <p:extLst>
      <p:ext uri="{BB962C8B-B14F-4D97-AF65-F5344CB8AC3E}">
        <p14:creationId xmlns:p14="http://schemas.microsoft.com/office/powerpoint/2010/main" val="7937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6B8EA6-16C8-454D-94D9-E68BAA590E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sl-SI" dirty="0"/>
              <a:t>Prejeta sredstva se ne odplačajo</a:t>
            </a:r>
          </a:p>
          <a:p>
            <a:pPr marL="342900" indent="-342900">
              <a:buFontTx/>
              <a:buChar char="-"/>
            </a:pPr>
            <a:r>
              <a:rPr lang="sl-SI" dirty="0"/>
              <a:t>Med zbiranjem ustvarjate stranke</a:t>
            </a:r>
          </a:p>
          <a:p>
            <a:pPr marL="342900" indent="-342900">
              <a:buFontTx/>
              <a:buChar char="-"/>
            </a:pPr>
            <a:r>
              <a:rPr lang="sl-SI" dirty="0"/>
              <a:t>Izpolniti obljubo</a:t>
            </a:r>
          </a:p>
          <a:p>
            <a:pPr marL="342900" indent="-342900">
              <a:buFontTx/>
              <a:buChar char="-"/>
            </a:pPr>
            <a:r>
              <a:rPr lang="sl-SI" dirty="0"/>
              <a:t>Zapleteni koncepti in izdelki so manj primerni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618939-41D0-C04D-A0F7-E64554B4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Množično financiranje za nagrado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7FD90C4B-5330-A743-BE6C-54DAEC9619E7}"/>
              </a:ext>
            </a:extLst>
          </p:cNvPr>
          <p:cNvSpPr txBox="1">
            <a:spLocks/>
          </p:cNvSpPr>
          <p:nvPr/>
        </p:nvSpPr>
        <p:spPr>
          <a:xfrm>
            <a:off x="4745667" y="964904"/>
            <a:ext cx="4102100" cy="33014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indent="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Tx/>
              <a:buNone/>
              <a:defRPr sz="2200" kern="1200" baseline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527" indent="-285588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"/>
              <a:defRPr sz="20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2349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3pPr>
            <a:lvl4pPr marL="1599288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6227" indent="-228470" algn="l" defTabSz="913878" rtl="0" eaLnBrk="1" latinLnBrk="0" hangingPunct="1">
              <a:spcBef>
                <a:spcPct val="20000"/>
              </a:spcBef>
              <a:buClr>
                <a:schemeClr val="accent1"/>
              </a:buClr>
              <a:buFont typeface="Trebuchet MS" pitchFamily="34" charset="0"/>
              <a:buChar char="&gt;"/>
              <a:defRPr sz="1800" kern="120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316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10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047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3986" indent="-228470" algn="l" defTabSz="9138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Tx/>
              <a:buChar char="-"/>
            </a:pPr>
            <a:r>
              <a:rPr lang="sl-SI" dirty="0"/>
              <a:t>Potencialne platforme?</a:t>
            </a:r>
          </a:p>
          <a:p>
            <a:pPr marL="342900" indent="-342900">
              <a:buFontTx/>
              <a:buChar char="-"/>
            </a:pPr>
            <a:r>
              <a:rPr lang="sl-SI" dirty="0"/>
              <a:t>Preučiti pravila</a:t>
            </a:r>
          </a:p>
          <a:p>
            <a:pPr marL="342900" indent="-342900">
              <a:buFontTx/>
              <a:buChar char="-"/>
            </a:pPr>
            <a:r>
              <a:rPr lang="sl-SI" dirty="0"/>
              <a:t>koliko sredstev</a:t>
            </a:r>
          </a:p>
          <a:p>
            <a:pPr marL="342900" indent="-342900">
              <a:buFontTx/>
              <a:buChar char="-"/>
            </a:pPr>
            <a:r>
              <a:rPr lang="sl-SI" dirty="0"/>
              <a:t>Kateri finančni dokumenti se zahtevajo</a:t>
            </a:r>
          </a:p>
        </p:txBody>
      </p:sp>
    </p:spTree>
    <p:extLst>
      <p:ext uri="{BB962C8B-B14F-4D97-AF65-F5344CB8AC3E}">
        <p14:creationId xmlns:p14="http://schemas.microsoft.com/office/powerpoint/2010/main" val="269218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741E40-662A-4948-BD85-23D6031E3A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6234" y="964904"/>
            <a:ext cx="8236205" cy="3301410"/>
          </a:xfrm>
        </p:spPr>
        <p:txBody>
          <a:bodyPr/>
          <a:lstStyle/>
          <a:p>
            <a:r>
              <a:rPr lang="sl-SI" dirty="0"/>
              <a:t>KAJ ŽELITE IN ZAKAJ?</a:t>
            </a:r>
          </a:p>
          <a:p>
            <a:endParaRPr lang="sl-SI" dirty="0"/>
          </a:p>
          <a:p>
            <a:r>
              <a:rPr lang="sl-SI" dirty="0"/>
              <a:t>PREDSTAVITE SEBE.</a:t>
            </a:r>
          </a:p>
          <a:p>
            <a:endParaRPr lang="sl-SI" dirty="0"/>
          </a:p>
          <a:p>
            <a:r>
              <a:rPr lang="sl-SI" dirty="0"/>
              <a:t>KOLIKŠEN ZNESEK  je vaš cilj?</a:t>
            </a:r>
          </a:p>
          <a:p>
            <a:r>
              <a:rPr lang="sl-SI" dirty="0"/>
              <a:t>KAKO BODO SREDSTVA PORABLJENA?</a:t>
            </a:r>
          </a:p>
          <a:p>
            <a:endParaRPr lang="sl-SI" dirty="0"/>
          </a:p>
          <a:p>
            <a:r>
              <a:rPr lang="sl-SI" dirty="0"/>
              <a:t>KAKŠNE NAGRADE, če?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AB2077E-7068-9B49-BF9D-2C4B64A97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1. pRIPRAVA PredstavitvE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97A832-08C5-6D47-ADD2-603AE1047A07}"/>
              </a:ext>
            </a:extLst>
          </p:cNvPr>
          <p:cNvSpPr txBox="1"/>
          <p:nvPr/>
        </p:nvSpPr>
        <p:spPr>
          <a:xfrm>
            <a:off x="5478261" y="1131590"/>
            <a:ext cx="3078925" cy="244742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sl-SI" sz="22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Ali vaša Game Changer predstavitev ustreza/odgovarja na vprašanja?</a:t>
            </a:r>
          </a:p>
          <a:p>
            <a:r>
              <a:rPr lang="sl-SI" sz="22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</a:p>
          <a:p>
            <a:r>
              <a:rPr lang="sl-SI" sz="22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Kaj manjka oz. je odveč?</a:t>
            </a:r>
          </a:p>
        </p:txBody>
      </p:sp>
    </p:spTree>
    <p:extLst>
      <p:ext uri="{BB962C8B-B14F-4D97-AF65-F5344CB8AC3E}">
        <p14:creationId xmlns:p14="http://schemas.microsoft.com/office/powerpoint/2010/main" val="63316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21F564-4CB8-D04F-A2D0-30DCA0FB5A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6234" y="964904"/>
            <a:ext cx="8452229" cy="3301410"/>
          </a:xfrm>
        </p:spPr>
        <p:txBody>
          <a:bodyPr/>
          <a:lstStyle/>
          <a:p>
            <a:r>
              <a:rPr lang="sl-SI" b="1" dirty="0"/>
              <a:t>Ciljne skupine </a:t>
            </a:r>
            <a:r>
              <a:rPr lang="sl-SI" dirty="0"/>
              <a:t>– kako do njih?</a:t>
            </a:r>
          </a:p>
          <a:p>
            <a:r>
              <a:rPr lang="sl-SI" dirty="0"/>
              <a:t>(koga bi zanimalo, vaše neposredno okolje – družina, znanci, prijatelji, kdo lahko deli vaša sporočila, novinarji, ...) – kako jih boste nagovorili?</a:t>
            </a:r>
          </a:p>
          <a:p>
            <a:r>
              <a:rPr lang="sl-SI" b="1" dirty="0"/>
              <a:t>Priprava sporočil </a:t>
            </a:r>
            <a:r>
              <a:rPr lang="sl-SI" dirty="0"/>
              <a:t>– 2-3 sporočila (maili, družbena omrežja, ...)</a:t>
            </a:r>
          </a:p>
          <a:p>
            <a:r>
              <a:rPr lang="sl-SI" dirty="0"/>
              <a:t>Preko katerih kanalov boste komunicirali (spletna stran, družbena omrežja, osebna komunikacija)</a:t>
            </a:r>
          </a:p>
          <a:p>
            <a:r>
              <a:rPr lang="sl-SI" b="1" dirty="0"/>
              <a:t>Časovnica</a:t>
            </a:r>
            <a:r>
              <a:rPr lang="sl-SI" dirty="0"/>
              <a:t> - </a:t>
            </a:r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C0A6E43-FF22-A44A-B3F4-192B6CBD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2. Kampanja – obdobje zbiranja sredstev</a:t>
            </a:r>
          </a:p>
        </p:txBody>
      </p:sp>
    </p:spTree>
    <p:extLst>
      <p:ext uri="{BB962C8B-B14F-4D97-AF65-F5344CB8AC3E}">
        <p14:creationId xmlns:p14="http://schemas.microsoft.com/office/powerpoint/2010/main" val="379998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11576B-295B-8F46-BC05-B28DFE1199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6234" y="964904"/>
            <a:ext cx="8236205" cy="1822870"/>
          </a:xfrm>
        </p:spPr>
        <p:txBody>
          <a:bodyPr/>
          <a:lstStyle/>
          <a:p>
            <a:r>
              <a:rPr lang="sl-SI" dirty="0"/>
              <a:t>KAJ JE TREBA POSTORITI?</a:t>
            </a:r>
          </a:p>
          <a:p>
            <a:r>
              <a:rPr lang="sl-SI" dirty="0"/>
              <a:t>ZAHVALA VAŠI MNOŽICI</a:t>
            </a:r>
          </a:p>
          <a:p>
            <a:r>
              <a:rPr lang="sl-SI" dirty="0"/>
              <a:t>NAGRADE (če ste jih obljubili)</a:t>
            </a:r>
          </a:p>
          <a:p>
            <a:r>
              <a:rPr lang="sl-SI" dirty="0"/>
              <a:t>PLAČILO DAVKOV – kaj je treba?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CAAEDFF-DB23-4E4E-9424-D89524B9C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3. PO KAMPANJI</a:t>
            </a:r>
          </a:p>
        </p:txBody>
      </p:sp>
    </p:spTree>
    <p:extLst>
      <p:ext uri="{BB962C8B-B14F-4D97-AF65-F5344CB8AC3E}">
        <p14:creationId xmlns:p14="http://schemas.microsoft.com/office/powerpoint/2010/main" val="102977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448FD4-4A8A-6442-9B4B-15473B50C0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1520" y="843558"/>
            <a:ext cx="8380221" cy="3767086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sl-SI" dirty="0"/>
              <a:t>Razmislite o konkretni vsebini</a:t>
            </a:r>
          </a:p>
          <a:p>
            <a:pPr marL="342900" indent="-342900">
              <a:buFontTx/>
              <a:buChar char="-"/>
            </a:pPr>
            <a:r>
              <a:rPr lang="sl-SI" dirty="0"/>
              <a:t>Znesek</a:t>
            </a:r>
          </a:p>
          <a:p>
            <a:pPr marL="342900" indent="-342900">
              <a:buFontTx/>
              <a:buChar char="-"/>
            </a:pPr>
            <a:r>
              <a:rPr lang="sl-SI" dirty="0"/>
              <a:t>Kaj za ta znesek lahko realno obljubite?</a:t>
            </a:r>
          </a:p>
          <a:p>
            <a:pPr marL="342900" indent="-342900">
              <a:buFontTx/>
              <a:buChar char="-"/>
            </a:pPr>
            <a:r>
              <a:rPr lang="sl-SI" dirty="0"/>
              <a:t>Je primerno obljubiti nagrado?</a:t>
            </a:r>
          </a:p>
          <a:p>
            <a:pPr marL="342900" indent="-342900">
              <a:buFontTx/>
              <a:buChar char="-"/>
            </a:pPr>
            <a:r>
              <a:rPr lang="sl-SI" dirty="0"/>
              <a:t>Kakšno pomoč rabim?</a:t>
            </a:r>
          </a:p>
          <a:p>
            <a:pPr marL="342900" indent="-342900">
              <a:buFontTx/>
              <a:buChar char="-"/>
            </a:pPr>
            <a:endParaRPr lang="sl-SI" dirty="0"/>
          </a:p>
          <a:p>
            <a:pPr marL="342900" indent="-342900">
              <a:buFontTx/>
              <a:buChar char="-"/>
            </a:pPr>
            <a:r>
              <a:rPr lang="sl-SI" dirty="0"/>
              <a:t>Naslednji skupni sestanek: </a:t>
            </a:r>
            <a:r>
              <a:rPr lang="sl-SI" b="1" dirty="0"/>
              <a:t>31.1.2022 ob 9. uri</a:t>
            </a:r>
          </a:p>
          <a:p>
            <a:pPr marL="342900" indent="-342900">
              <a:buFontTx/>
              <a:buChar char="-"/>
            </a:pPr>
            <a:r>
              <a:rPr lang="sl-SI" dirty="0"/>
              <a:t>V februarju pripravimo kampanjo</a:t>
            </a:r>
          </a:p>
          <a:p>
            <a:pPr marL="342900" indent="-342900">
              <a:buFontTx/>
              <a:buChar char="-"/>
            </a:pPr>
            <a:r>
              <a:rPr lang="sl-SI" dirty="0"/>
              <a:t>Marec –objava in zbiranje sredstev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3BFDB1-6DB3-7341-B5BF-2736340DC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Naslednji koraki</a:t>
            </a:r>
          </a:p>
        </p:txBody>
      </p:sp>
    </p:spTree>
    <p:extLst>
      <p:ext uri="{BB962C8B-B14F-4D97-AF65-F5344CB8AC3E}">
        <p14:creationId xmlns:p14="http://schemas.microsoft.com/office/powerpoint/2010/main" val="202250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360</Words>
  <Application>Microsoft Macintosh PowerPoint</Application>
  <PresentationFormat>On-screen Show (16:9)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Gill Sans</vt:lpstr>
      <vt:lpstr>Raleway Light</vt:lpstr>
      <vt:lpstr>Trebuchet MS</vt:lpstr>
      <vt:lpstr>Wingdings</vt:lpstr>
      <vt:lpstr>Wingdings 2</vt:lpstr>
      <vt:lpstr>CentralEurope_iService</vt:lpstr>
      <vt:lpstr>PowerPoint Presentation</vt:lpstr>
      <vt:lpstr>Množično financiranje</vt:lpstr>
      <vt:lpstr>Oblike financiranja</vt:lpstr>
      <vt:lpstr>Zakaj lahko koristno</vt:lpstr>
      <vt:lpstr>Množično financiranje za nagrado</vt:lpstr>
      <vt:lpstr>1. pRIPRAVA PredstavitvE</vt:lpstr>
      <vt:lpstr>2. Kampanja – obdobje zbiranja sredstev</vt:lpstr>
      <vt:lpstr>3. PO KAMPANJI</vt:lpstr>
      <vt:lpstr>Naslednji koraki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Julija Marošek</dc:creator>
  <cp:lastModifiedBy>Julija Marošek</cp:lastModifiedBy>
  <cp:revision>13</cp:revision>
  <dcterms:created xsi:type="dcterms:W3CDTF">2020-11-22T09:40:38Z</dcterms:created>
  <dcterms:modified xsi:type="dcterms:W3CDTF">2022-01-21T14:14:54Z</dcterms:modified>
</cp:coreProperties>
</file>