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B715-3E4B-4A0F-9E34-9CE9A82914C7}" type="datetimeFigureOut">
              <a:rPr lang="pl-PL" smtClean="0"/>
              <a:t>05.01.2022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ADBCE53-DAA6-4F88-8009-FCDBBBEC867B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4524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B715-3E4B-4A0F-9E34-9CE9A82914C7}" type="datetimeFigureOut">
              <a:rPr lang="pl-PL" smtClean="0"/>
              <a:t>05.01.2022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CE53-DAA6-4F88-8009-FCDBBBEC867B}" type="slidenum">
              <a:rPr lang="pl-PL" smtClean="0"/>
              <a:t>‹#›</a:t>
            </a:fld>
            <a:endParaRPr lang="pl-P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5249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B715-3E4B-4A0F-9E34-9CE9A82914C7}" type="datetimeFigureOut">
              <a:rPr lang="pl-PL" smtClean="0"/>
              <a:t>05.01.2022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CE53-DAA6-4F88-8009-FCDBBBEC867B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0430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B715-3E4B-4A0F-9E34-9CE9A82914C7}" type="datetimeFigureOut">
              <a:rPr lang="pl-PL" smtClean="0"/>
              <a:t>05.01.2022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CE53-DAA6-4F88-8009-FCDBBBEC867B}" type="slidenum">
              <a:rPr lang="pl-PL" smtClean="0"/>
              <a:t>‹#›</a:t>
            </a:fld>
            <a:endParaRPr lang="pl-P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7099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B715-3E4B-4A0F-9E34-9CE9A82914C7}" type="datetimeFigureOut">
              <a:rPr lang="pl-PL" smtClean="0"/>
              <a:t>05.01.2022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CE53-DAA6-4F88-8009-FCDBBBEC867B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9153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B715-3E4B-4A0F-9E34-9CE9A82914C7}" type="datetimeFigureOut">
              <a:rPr lang="pl-PL" smtClean="0"/>
              <a:t>05.01.2022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CE53-DAA6-4F88-8009-FCDBBBEC867B}" type="slidenum">
              <a:rPr lang="pl-PL" smtClean="0"/>
              <a:t>‹#›</a:t>
            </a:fld>
            <a:endParaRPr lang="pl-P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78091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B715-3E4B-4A0F-9E34-9CE9A82914C7}" type="datetimeFigureOut">
              <a:rPr lang="pl-PL" smtClean="0"/>
              <a:t>05.01.2022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CE53-DAA6-4F88-8009-FCDBBBEC867B}" type="slidenum">
              <a:rPr lang="pl-PL" smtClean="0"/>
              <a:t>‹#›</a:t>
            </a:fld>
            <a:endParaRPr lang="pl-P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06609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B715-3E4B-4A0F-9E34-9CE9A82914C7}" type="datetimeFigureOut">
              <a:rPr lang="pl-PL" smtClean="0"/>
              <a:t>05.01.2022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CE53-DAA6-4F88-8009-FCDBBBEC867B}" type="slidenum">
              <a:rPr lang="pl-PL" smtClean="0"/>
              <a:t>‹#›</a:t>
            </a:fld>
            <a:endParaRPr lang="pl-P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218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B715-3E4B-4A0F-9E34-9CE9A82914C7}" type="datetimeFigureOut">
              <a:rPr lang="pl-PL" smtClean="0"/>
              <a:t>05.01.2022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CE53-DAA6-4F88-8009-FCDBBBEC86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74858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B715-3E4B-4A0F-9E34-9CE9A82914C7}" type="datetimeFigureOut">
              <a:rPr lang="pl-PL" smtClean="0"/>
              <a:t>05.01.2022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CE53-DAA6-4F88-8009-FCDBBBEC867B}" type="slidenum">
              <a:rPr lang="pl-PL" smtClean="0"/>
              <a:t>‹#›</a:t>
            </a:fld>
            <a:endParaRPr lang="pl-P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6520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75BB715-3E4B-4A0F-9E34-9CE9A82914C7}" type="datetimeFigureOut">
              <a:rPr lang="pl-PL" smtClean="0"/>
              <a:t>05.01.2022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CE53-DAA6-4F88-8009-FCDBBBEC867B}" type="slidenum">
              <a:rPr lang="pl-PL" smtClean="0"/>
              <a:t>‹#›</a:t>
            </a:fld>
            <a:endParaRPr lang="pl-P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75369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BB715-3E4B-4A0F-9E34-9CE9A82914C7}" type="datetimeFigureOut">
              <a:rPr lang="pl-PL" smtClean="0"/>
              <a:t>05.01.2022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ADBCE53-DAA6-4F88-8009-FCDBBBEC867B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862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24D316-0BD6-4BBE-8BCA-6C5A2F809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1578951"/>
          </a:xfrm>
        </p:spPr>
        <p:txBody>
          <a:bodyPr/>
          <a:lstStyle/>
          <a:p>
            <a:r>
              <a:rPr lang="pl-PL" dirty="0"/>
              <a:t>Metoda choinki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2AA813A-2D48-4F9A-8B8B-62A898E54A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Jak zbudować przedsiębiorstwo (z) marzeń</a:t>
            </a:r>
          </a:p>
        </p:txBody>
      </p:sp>
      <p:pic>
        <p:nvPicPr>
          <p:cNvPr id="1026" name="Picture 2" descr="Choinka, Girlanda, Szczęśliwy, Nowy, Rok, Drzewo">
            <a:extLst>
              <a:ext uri="{FF2B5EF4-FFF2-40B4-BE49-F238E27FC236}">
                <a16:creationId xmlns:a16="http://schemas.microsoft.com/office/drawing/2014/main" id="{DBA641CB-23C2-48E7-A300-8CB805867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274" y="2381249"/>
            <a:ext cx="37433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83733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CDDF7E-F507-48CF-8957-147FD1A06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81306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C23D2C-1F90-4672-8AEA-796F1E41F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3400" y="1123950"/>
            <a:ext cx="6711454" cy="43423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Zrób listę prezentów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Zastanów się, co trzeba zrobić, by na nie zasłużyć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Zaplanuj, jak i kiedy trzeba wykonać kolejne kroki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Kontroluj krok po kroku realizację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Zacznij działać – powodzenia!</a:t>
            </a:r>
          </a:p>
        </p:txBody>
      </p:sp>
      <p:pic>
        <p:nvPicPr>
          <p:cNvPr id="11266" name="Picture 2" descr="Boże Narodzenie, Drzewo, Zielony, Święto">
            <a:extLst>
              <a:ext uri="{FF2B5EF4-FFF2-40B4-BE49-F238E27FC236}">
                <a16:creationId xmlns:a16="http://schemas.microsoft.com/office/drawing/2014/main" id="{1DAF7170-2946-4589-886A-DC1E3E53A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7" y="119406"/>
            <a:ext cx="4038468" cy="593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6058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9A22B8-16C9-434F-A4F9-2C8CF9FF2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Chcemy założyć przedsiębiorstwo społeczne – czego potrzebujemy?</a:t>
            </a:r>
          </a:p>
        </p:txBody>
      </p:sp>
      <p:pic>
        <p:nvPicPr>
          <p:cNvPr id="2050" name="Picture 2" descr="Prezent, Czerwony Prezent, Świąteczny Prezent">
            <a:extLst>
              <a:ext uri="{FF2B5EF4-FFF2-40B4-BE49-F238E27FC236}">
                <a16:creationId xmlns:a16="http://schemas.microsoft.com/office/drawing/2014/main" id="{91A71DD2-7CDE-4EF5-9695-8920AF7224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1853755"/>
            <a:ext cx="2092530" cy="224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30562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E834D4-B8BB-4728-9EA8-2E5C64D23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Chcemy założyć przedsiębiorstwo społeczne – czego potrzebujemy?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9E0037-8E64-4BDA-A521-F063BC5F6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800" dirty="0"/>
              <a:t>Wyobraź sobie, że spotykasz Świętego Mikołaja. Postanowił Ci pomóc w założeniu przedsiębiorstwa społecznego – możesz go poprosić o prezenty, które Ci to umożliwią. Trzeba więc sporządzić listę prezentów.</a:t>
            </a:r>
          </a:p>
        </p:txBody>
      </p:sp>
    </p:spTree>
    <p:extLst>
      <p:ext uri="{BB962C8B-B14F-4D97-AF65-F5344CB8AC3E}">
        <p14:creationId xmlns:p14="http://schemas.microsoft.com/office/powerpoint/2010/main" val="302446637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F1D848-B12E-4C2B-9BBF-1BCD62274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   #1 ludzie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66E759-E755-4A71-8BBE-14B2AE506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Zastanów się, z kim chciałbyś założyć przedsiębiorstwo społeczne. Zrób listę znajomych i przyjaciół, którzy mogą być zainteresowani budowaniem z Tobą przedsiębiorstwa społecznego.</a:t>
            </a:r>
          </a:p>
          <a:p>
            <a:r>
              <a:rPr lang="pl-PL" dirty="0"/>
              <a:t>Jeśli to za mało, opisz osoby, które będą potrzebne do założenia i funkcjonowania przedsiębiorstwa (kim są, co potrafią, jakie mają certyfikaty i uprawnienia – np. prawo jazdy)</a:t>
            </a:r>
          </a:p>
          <a:p>
            <a:r>
              <a:rPr lang="pl-PL" dirty="0"/>
              <a:t>Gdzie i jak będziesz szukał tych osób (poprzez media społecznościowe, serwisy zatrudnieniowe itp.)</a:t>
            </a:r>
          </a:p>
        </p:txBody>
      </p:sp>
      <p:pic>
        <p:nvPicPr>
          <p:cNvPr id="4" name="Picture 2" descr="Prezent, Czerwony Prezent, Świąteczny Prezent">
            <a:extLst>
              <a:ext uri="{FF2B5EF4-FFF2-40B4-BE49-F238E27FC236}">
                <a16:creationId xmlns:a16="http://schemas.microsoft.com/office/drawing/2014/main" id="{69DAB290-D3FC-42C0-A704-B7249CD33E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1" y="0"/>
            <a:ext cx="2092530" cy="224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0760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F1D848-B12E-4C2B-9BBF-1BCD62274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   # 2 pieniądze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66E759-E755-4A71-8BBE-14B2AE506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Jakiej sumy będziesz potrzebował do rozpoczęcia działalności:</a:t>
            </a:r>
          </a:p>
          <a:p>
            <a:pPr marL="0" indent="0">
              <a:buNone/>
            </a:pPr>
            <a:r>
              <a:rPr lang="pl-PL" dirty="0"/>
              <a:t>- Lokal/remont</a:t>
            </a:r>
          </a:p>
          <a:p>
            <a:pPr>
              <a:buFontTx/>
              <a:buChar char="-"/>
            </a:pPr>
            <a:r>
              <a:rPr lang="pl-PL" dirty="0"/>
              <a:t>Narzędzia</a:t>
            </a:r>
          </a:p>
          <a:p>
            <a:pPr>
              <a:buFontTx/>
              <a:buChar char="-"/>
            </a:pPr>
            <a:r>
              <a:rPr lang="pl-PL" dirty="0"/>
              <a:t>Materiały </a:t>
            </a:r>
          </a:p>
          <a:p>
            <a:pPr>
              <a:buFontTx/>
              <a:buChar char="-"/>
            </a:pPr>
            <a:r>
              <a:rPr lang="pl-PL" dirty="0"/>
              <a:t>Opłaty, licencje</a:t>
            </a:r>
          </a:p>
          <a:p>
            <a:pPr>
              <a:buFontTx/>
              <a:buChar char="-"/>
            </a:pPr>
            <a:r>
              <a:rPr lang="pl-PL" dirty="0"/>
              <a:t>Inne</a:t>
            </a:r>
          </a:p>
          <a:p>
            <a:pPr>
              <a:buFontTx/>
              <a:buChar char="-"/>
            </a:pPr>
            <a:endParaRPr lang="pl-PL" dirty="0"/>
          </a:p>
        </p:txBody>
      </p:sp>
      <p:pic>
        <p:nvPicPr>
          <p:cNvPr id="4" name="Picture 2" descr="Prezent, Czerwony Prezent, Świąteczny Prezent">
            <a:extLst>
              <a:ext uri="{FF2B5EF4-FFF2-40B4-BE49-F238E27FC236}">
                <a16:creationId xmlns:a16="http://schemas.microsoft.com/office/drawing/2014/main" id="{69DAB290-D3FC-42C0-A704-B7249CD33E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1" y="0"/>
            <a:ext cx="2092530" cy="224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971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F1D848-B12E-4C2B-9BBF-1BCD62274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   # 3 wiedza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66E759-E755-4A71-8BBE-14B2AE506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Jakie kursy i szkolenia będą potrzebne przed i w trakcie?</a:t>
            </a:r>
          </a:p>
          <a:p>
            <a:r>
              <a:rPr lang="pl-PL" dirty="0"/>
              <a:t>Jakie konsultacje są niezbędne?</a:t>
            </a:r>
          </a:p>
          <a:p>
            <a:r>
              <a:rPr lang="pl-PL" dirty="0"/>
              <a:t>Czy masz dostęp do </a:t>
            </a:r>
            <a:r>
              <a:rPr lang="pl-PL"/>
              <a:t>porad prawnych?</a:t>
            </a:r>
            <a:endParaRPr lang="pl-PL" dirty="0"/>
          </a:p>
          <a:p>
            <a:r>
              <a:rPr lang="pl-PL" dirty="0"/>
              <a:t>Co z księgowością? We własnym zakresie? Biuro rachunkowe?</a:t>
            </a:r>
          </a:p>
        </p:txBody>
      </p:sp>
      <p:pic>
        <p:nvPicPr>
          <p:cNvPr id="4" name="Picture 2" descr="Prezent, Czerwony Prezent, Świąteczny Prezent">
            <a:extLst>
              <a:ext uri="{FF2B5EF4-FFF2-40B4-BE49-F238E27FC236}">
                <a16:creationId xmlns:a16="http://schemas.microsoft.com/office/drawing/2014/main" id="{69DAB290-D3FC-42C0-A704-B7249CD33E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1" y="0"/>
            <a:ext cx="2092530" cy="224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003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F1D848-B12E-4C2B-9BBF-1BCD62274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   # 4 Zasoby niematerialne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66E759-E755-4A71-8BBE-14B2AE506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Czy chcesz skorzystać z franczyzy społecznej?</a:t>
            </a:r>
          </a:p>
          <a:p>
            <a:r>
              <a:rPr lang="pl-PL" dirty="0"/>
              <a:t>Czy będziesz potrzebował licencji (oprogramowanie, muzyka itp.)?</a:t>
            </a:r>
          </a:p>
          <a:p>
            <a:r>
              <a:rPr lang="pl-PL" dirty="0"/>
              <a:t>Czy będziesz potrzebował certyfikatów, wpisów (do rejestru firm szkoleniowych, sanitarnych itd.)?</a:t>
            </a:r>
          </a:p>
          <a:p>
            <a:r>
              <a:rPr lang="pl-PL" dirty="0"/>
              <a:t>Co jeszcze może być potrzebne?</a:t>
            </a:r>
          </a:p>
        </p:txBody>
      </p:sp>
      <p:pic>
        <p:nvPicPr>
          <p:cNvPr id="4" name="Picture 2" descr="Prezent, Czerwony Prezent, Świąteczny Prezent">
            <a:extLst>
              <a:ext uri="{FF2B5EF4-FFF2-40B4-BE49-F238E27FC236}">
                <a16:creationId xmlns:a16="http://schemas.microsoft.com/office/drawing/2014/main" id="{69DAB290-D3FC-42C0-A704-B7249CD33E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1" y="0"/>
            <a:ext cx="2092530" cy="224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0884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F1D848-B12E-4C2B-9BBF-1BCD62274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   # 5 Zasoby materialne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66E759-E755-4A71-8BBE-14B2AE506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Jakiego lokalu będziesz potrzebował?</a:t>
            </a:r>
          </a:p>
          <a:p>
            <a:r>
              <a:rPr lang="pl-PL" dirty="0"/>
              <a:t>Jakich maszyn, urządzeń, sprzętu będziesz potrzebował?</a:t>
            </a:r>
          </a:p>
          <a:p>
            <a:r>
              <a:rPr lang="pl-PL" dirty="0"/>
              <a:t>Czy będzie potrzebny samochód/samochody?</a:t>
            </a:r>
          </a:p>
          <a:p>
            <a:r>
              <a:rPr lang="pl-PL" dirty="0"/>
              <a:t>Jaki zapas materiałów będzie potrzebny na początek?</a:t>
            </a:r>
          </a:p>
        </p:txBody>
      </p:sp>
      <p:pic>
        <p:nvPicPr>
          <p:cNvPr id="4" name="Picture 2" descr="Prezent, Czerwony Prezent, Świąteczny Prezent">
            <a:extLst>
              <a:ext uri="{FF2B5EF4-FFF2-40B4-BE49-F238E27FC236}">
                <a16:creationId xmlns:a16="http://schemas.microsoft.com/office/drawing/2014/main" id="{69DAB290-D3FC-42C0-A704-B7249CD33E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1" y="0"/>
            <a:ext cx="2092530" cy="224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4683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F1D848-B12E-4C2B-9BBF-1BCD62274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   # 6 plan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66E759-E755-4A71-8BBE-14B2AE506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Przejrzyj wszystkie prezenty i zaplanuj, co musisz zrobić, by znalazły się pod choinką:</a:t>
            </a:r>
          </a:p>
          <a:p>
            <a:pPr>
              <a:buFontTx/>
              <a:buChar char="-"/>
            </a:pPr>
            <a:r>
              <a:rPr lang="pl-PL" dirty="0"/>
              <a:t>Zaplanuj szczegółowo każde działanie, podziel je na jak najmniejsze cząstki.</a:t>
            </a:r>
          </a:p>
          <a:p>
            <a:pPr>
              <a:buFontTx/>
              <a:buChar char="-"/>
            </a:pPr>
            <a:r>
              <a:rPr lang="pl-PL" dirty="0"/>
              <a:t>Ułóż te działania w czasie, pamiętając, że mają swoją kolejność.</a:t>
            </a:r>
          </a:p>
          <a:p>
            <a:pPr>
              <a:buFontTx/>
              <a:buChar char="-"/>
            </a:pPr>
            <a:r>
              <a:rPr lang="pl-PL" dirty="0"/>
              <a:t>Ustal, kto będzie odpowiedzialny za każde działanie i upewnij się, że wie, co i kiedy ma zrobić.</a:t>
            </a:r>
          </a:p>
        </p:txBody>
      </p:sp>
      <p:pic>
        <p:nvPicPr>
          <p:cNvPr id="4" name="Picture 2" descr="Prezent, Czerwony Prezent, Świąteczny Prezent">
            <a:extLst>
              <a:ext uri="{FF2B5EF4-FFF2-40B4-BE49-F238E27FC236}">
                <a16:creationId xmlns:a16="http://schemas.microsoft.com/office/drawing/2014/main" id="{69DAB290-D3FC-42C0-A704-B7249CD33E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1" y="0"/>
            <a:ext cx="2092530" cy="224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Kalendarz, Kalendarz Ścienny, Dni, Data, Rok, Spotkanie">
            <a:extLst>
              <a:ext uri="{FF2B5EF4-FFF2-40B4-BE49-F238E27FC236}">
                <a16:creationId xmlns:a16="http://schemas.microsoft.com/office/drawing/2014/main" id="{7798FD1C-E68C-4CE3-916B-603F6E135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0177" y="4463199"/>
            <a:ext cx="3909423" cy="1590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61591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46</TotalTime>
  <Words>374</Words>
  <Application>Microsoft Office PowerPoint</Application>
  <PresentationFormat>Panoramiczny</PresentationFormat>
  <Paragraphs>41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Wingdings</vt:lpstr>
      <vt:lpstr>Galeria</vt:lpstr>
      <vt:lpstr>Metoda choinki</vt:lpstr>
      <vt:lpstr>Chcemy założyć przedsiębiorstwo społeczne – czego potrzebujemy?</vt:lpstr>
      <vt:lpstr>Chcemy założyć przedsiębiorstwo społeczne – czego potrzebujemy?</vt:lpstr>
      <vt:lpstr>     #1 ludzie</vt:lpstr>
      <vt:lpstr>     # 2 pieniądze</vt:lpstr>
      <vt:lpstr>     # 3 wiedza</vt:lpstr>
      <vt:lpstr>     # 4 Zasoby niematerialne </vt:lpstr>
      <vt:lpstr>     # 5 Zasoby materialne</vt:lpstr>
      <vt:lpstr>     # 6 plan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choinki</dc:title>
  <dc:creator>Piotr Stoły</dc:creator>
  <cp:lastModifiedBy>Piotr Stoły</cp:lastModifiedBy>
  <cp:revision>1</cp:revision>
  <dcterms:created xsi:type="dcterms:W3CDTF">2022-01-05T09:20:20Z</dcterms:created>
  <dcterms:modified xsi:type="dcterms:W3CDTF">2022-01-05T10:06:59Z</dcterms:modified>
</cp:coreProperties>
</file>